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256" r:id="rId5"/>
    <p:sldId id="257" r:id="rId6"/>
    <p:sldId id="258" r:id="rId7"/>
    <p:sldId id="259" r:id="rId8"/>
    <p:sldId id="260" r:id="rId9"/>
    <p:sldId id="261" r:id="rId10"/>
    <p:sldId id="262" r:id="rId11"/>
    <p:sldId id="263" r:id="rId12"/>
    <p:sldId id="264" r:id="rId13"/>
    <p:sldId id="1589" r:id="rId14"/>
    <p:sldId id="265" r:id="rId15"/>
    <p:sldId id="272" r:id="rId16"/>
    <p:sldId id="1586" r:id="rId17"/>
    <p:sldId id="1587" r:id="rId18"/>
    <p:sldId id="1625" r:id="rId19"/>
    <p:sldId id="276" r:id="rId20"/>
    <p:sldId id="1583" r:id="rId21"/>
    <p:sldId id="1513" r:id="rId22"/>
    <p:sldId id="1626" r:id="rId23"/>
    <p:sldId id="1584" r:id="rId24"/>
    <p:sldId id="1585" r:id="rId25"/>
    <p:sldId id="1588" r:id="rId26"/>
    <p:sldId id="269" r:id="rId27"/>
    <p:sldId id="291" r:id="rId28"/>
    <p:sldId id="335" r:id="rId29"/>
    <p:sldId id="343" r:id="rId30"/>
    <p:sldId id="342" r:id="rId31"/>
    <p:sldId id="341" r:id="rId32"/>
    <p:sldId id="340" r:id="rId33"/>
    <p:sldId id="338" r:id="rId34"/>
    <p:sldId id="344" r:id="rId35"/>
    <p:sldId id="345" r:id="rId36"/>
    <p:sldId id="346" r:id="rId37"/>
    <p:sldId id="27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89B9F1-540A-4AE2-88D0-12BCAF53E7CC}" v="1" dt="2024-07-18T19:37:42.4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y Worthen" userId="709f8fea-2bbb-4230-ae79-fb48f1fa27db" providerId="ADAL" clId="{C1A975FA-08A8-434A-88BB-33425DA46716}"/>
    <pc:docChg chg="undo custSel addSld modSld">
      <pc:chgData name="Emily Worthen" userId="709f8fea-2bbb-4230-ae79-fb48f1fa27db" providerId="ADAL" clId="{C1A975FA-08A8-434A-88BB-33425DA46716}" dt="2023-07-20T15:55:47.356" v="410" actId="20577"/>
      <pc:docMkLst>
        <pc:docMk/>
      </pc:docMkLst>
      <pc:sldChg chg="modSp mod">
        <pc:chgData name="Emily Worthen" userId="709f8fea-2bbb-4230-ae79-fb48f1fa27db" providerId="ADAL" clId="{C1A975FA-08A8-434A-88BB-33425DA46716}" dt="2023-07-20T15:55:47.356" v="410" actId="20577"/>
        <pc:sldMkLst>
          <pc:docMk/>
          <pc:sldMk cId="550965483" sldId="260"/>
        </pc:sldMkLst>
        <pc:spChg chg="mod">
          <ac:chgData name="Emily Worthen" userId="709f8fea-2bbb-4230-ae79-fb48f1fa27db" providerId="ADAL" clId="{C1A975FA-08A8-434A-88BB-33425DA46716}" dt="2023-07-20T15:55:47.356" v="410" actId="20577"/>
          <ac:spMkLst>
            <pc:docMk/>
            <pc:sldMk cId="550965483" sldId="260"/>
            <ac:spMk id="2" creationId="{9807F190-5CBE-4D26-1191-017387524EAD}"/>
          </ac:spMkLst>
        </pc:spChg>
      </pc:sldChg>
      <pc:sldChg chg="modNotesTx">
        <pc:chgData name="Emily Worthen" userId="709f8fea-2bbb-4230-ae79-fb48f1fa27db" providerId="ADAL" clId="{C1A975FA-08A8-434A-88BB-33425DA46716}" dt="2023-07-19T12:40:44.345" v="99" actId="20577"/>
        <pc:sldMkLst>
          <pc:docMk/>
          <pc:sldMk cId="717617915" sldId="264"/>
        </pc:sldMkLst>
      </pc:sldChg>
      <pc:sldChg chg="modSp mod">
        <pc:chgData name="Emily Worthen" userId="709f8fea-2bbb-4230-ae79-fb48f1fa27db" providerId="ADAL" clId="{C1A975FA-08A8-434A-88BB-33425DA46716}" dt="2023-07-19T12:36:59.227" v="13" actId="20577"/>
        <pc:sldMkLst>
          <pc:docMk/>
          <pc:sldMk cId="3554074634" sldId="1585"/>
        </pc:sldMkLst>
        <pc:spChg chg="mod">
          <ac:chgData name="Emily Worthen" userId="709f8fea-2bbb-4230-ae79-fb48f1fa27db" providerId="ADAL" clId="{C1A975FA-08A8-434A-88BB-33425DA46716}" dt="2023-07-19T12:36:59.227" v="13" actId="20577"/>
          <ac:spMkLst>
            <pc:docMk/>
            <pc:sldMk cId="3554074634" sldId="1585"/>
            <ac:spMk id="3" creationId="{07A7A710-C36F-1B99-85A6-3B5CA2EDD238}"/>
          </ac:spMkLst>
        </pc:spChg>
      </pc:sldChg>
      <pc:sldChg chg="modSp mod">
        <pc:chgData name="Emily Worthen" userId="709f8fea-2bbb-4230-ae79-fb48f1fa27db" providerId="ADAL" clId="{C1A975FA-08A8-434A-88BB-33425DA46716}" dt="2023-07-19T12:36:45.078" v="1" actId="1076"/>
        <pc:sldMkLst>
          <pc:docMk/>
          <pc:sldMk cId="573193177" sldId="1588"/>
        </pc:sldMkLst>
        <pc:spChg chg="mod">
          <ac:chgData name="Emily Worthen" userId="709f8fea-2bbb-4230-ae79-fb48f1fa27db" providerId="ADAL" clId="{C1A975FA-08A8-434A-88BB-33425DA46716}" dt="2023-07-19T12:36:45.078" v="1" actId="1076"/>
          <ac:spMkLst>
            <pc:docMk/>
            <pc:sldMk cId="573193177" sldId="1588"/>
            <ac:spMk id="3" creationId="{07A7A710-C36F-1B99-85A6-3B5CA2EDD238}"/>
          </ac:spMkLst>
        </pc:spChg>
      </pc:sldChg>
      <pc:sldChg chg="addSp delSp modSp new mod modAnim modNotesTx">
        <pc:chgData name="Emily Worthen" userId="709f8fea-2bbb-4230-ae79-fb48f1fa27db" providerId="ADAL" clId="{C1A975FA-08A8-434A-88BB-33425DA46716}" dt="2023-07-19T12:41:03.514" v="153" actId="20577"/>
        <pc:sldMkLst>
          <pc:docMk/>
          <pc:sldMk cId="3972531111" sldId="1589"/>
        </pc:sldMkLst>
        <pc:spChg chg="mod">
          <ac:chgData name="Emily Worthen" userId="709f8fea-2bbb-4230-ae79-fb48f1fa27db" providerId="ADAL" clId="{C1A975FA-08A8-434A-88BB-33425DA46716}" dt="2023-07-19T12:38:56.301" v="32" actId="12"/>
          <ac:spMkLst>
            <pc:docMk/>
            <pc:sldMk cId="3972531111" sldId="1589"/>
            <ac:spMk id="2" creationId="{CDA367E3-7B21-7721-4C37-F4F63FC036C3}"/>
          </ac:spMkLst>
        </pc:spChg>
        <pc:spChg chg="del">
          <ac:chgData name="Emily Worthen" userId="709f8fea-2bbb-4230-ae79-fb48f1fa27db" providerId="ADAL" clId="{C1A975FA-08A8-434A-88BB-33425DA46716}" dt="2023-07-19T12:40:06.353" v="33"/>
          <ac:spMkLst>
            <pc:docMk/>
            <pc:sldMk cId="3972531111" sldId="1589"/>
            <ac:spMk id="3" creationId="{48FC88CA-377F-335D-D45E-4E29E4886A80}"/>
          </ac:spMkLst>
        </pc:spChg>
        <pc:picChg chg="add mod">
          <ac:chgData name="Emily Worthen" userId="709f8fea-2bbb-4230-ae79-fb48f1fa27db" providerId="ADAL" clId="{C1A975FA-08A8-434A-88BB-33425DA46716}" dt="2023-07-19T12:40:06.353" v="33"/>
          <ac:picMkLst>
            <pc:docMk/>
            <pc:sldMk cId="3972531111" sldId="1589"/>
            <ac:picMk id="4" creationId="{798B68A0-5242-646E-1361-98CAA17E5AD4}"/>
          </ac:picMkLst>
        </pc:picChg>
      </pc:sldChg>
      <pc:sldChg chg="modSp mod modNotesTx">
        <pc:chgData name="Emily Worthen" userId="709f8fea-2bbb-4230-ae79-fb48f1fa27db" providerId="ADAL" clId="{C1A975FA-08A8-434A-88BB-33425DA46716}" dt="2023-07-20T14:42:28.380" v="326" actId="20577"/>
        <pc:sldMkLst>
          <pc:docMk/>
          <pc:sldMk cId="1680227101" sldId="1625"/>
        </pc:sldMkLst>
        <pc:spChg chg="mod">
          <ac:chgData name="Emily Worthen" userId="709f8fea-2bbb-4230-ae79-fb48f1fa27db" providerId="ADAL" clId="{C1A975FA-08A8-434A-88BB-33425DA46716}" dt="2023-07-20T14:42:09.637" v="299" actId="20577"/>
          <ac:spMkLst>
            <pc:docMk/>
            <pc:sldMk cId="1680227101" sldId="1625"/>
            <ac:spMk id="3" creationId="{17A3AA3F-C1C8-5D15-709D-D977EFD36F0F}"/>
          </ac:spMkLst>
        </pc:spChg>
      </pc:sldChg>
      <pc:sldChg chg="modNotesTx">
        <pc:chgData name="Emily Worthen" userId="709f8fea-2bbb-4230-ae79-fb48f1fa27db" providerId="ADAL" clId="{C1A975FA-08A8-434A-88BB-33425DA46716}" dt="2023-07-20T14:43:24.952" v="331" actId="20577"/>
        <pc:sldMkLst>
          <pc:docMk/>
          <pc:sldMk cId="872650716" sldId="1626"/>
        </pc:sldMkLst>
      </pc:sldChg>
    </pc:docChg>
  </pc:docChgLst>
  <pc:docChgLst>
    <pc:chgData name="Trina Stanford" userId="3eee52b2-e90b-48c6-a85d-26c1211d16bf" providerId="ADAL" clId="{3B89B9F1-540A-4AE2-88D0-12BCAF53E7CC}"/>
    <pc:docChg chg="addSld modSld">
      <pc:chgData name="Trina Stanford" userId="3eee52b2-e90b-48c6-a85d-26c1211d16bf" providerId="ADAL" clId="{3B89B9F1-540A-4AE2-88D0-12BCAF53E7CC}" dt="2024-07-18T19:45:33.385" v="13" actId="14100"/>
      <pc:docMkLst>
        <pc:docMk/>
      </pc:docMkLst>
      <pc:sldChg chg="add">
        <pc:chgData name="Trina Stanford" userId="3eee52b2-e90b-48c6-a85d-26c1211d16bf" providerId="ADAL" clId="{3B89B9F1-540A-4AE2-88D0-12BCAF53E7CC}" dt="2024-07-18T19:37:42.391" v="0"/>
        <pc:sldMkLst>
          <pc:docMk/>
          <pc:sldMk cId="702601436" sldId="291"/>
        </pc:sldMkLst>
      </pc:sldChg>
      <pc:sldChg chg="modSp add mod">
        <pc:chgData name="Trina Stanford" userId="3eee52b2-e90b-48c6-a85d-26c1211d16bf" providerId="ADAL" clId="{3B89B9F1-540A-4AE2-88D0-12BCAF53E7CC}" dt="2024-07-18T19:38:51.744" v="8" actId="14100"/>
        <pc:sldMkLst>
          <pc:docMk/>
          <pc:sldMk cId="2694768489" sldId="335"/>
        </pc:sldMkLst>
        <pc:spChg chg="mod">
          <ac:chgData name="Trina Stanford" userId="3eee52b2-e90b-48c6-a85d-26c1211d16bf" providerId="ADAL" clId="{3B89B9F1-540A-4AE2-88D0-12BCAF53E7CC}" dt="2024-07-18T19:37:56.368" v="2" actId="120"/>
          <ac:spMkLst>
            <pc:docMk/>
            <pc:sldMk cId="2694768489" sldId="335"/>
            <ac:spMk id="4" creationId="{C864CCD1-9520-49ED-992C-E57AF121FBEF}"/>
          </ac:spMkLst>
        </pc:spChg>
        <pc:graphicFrameChg chg="mod">
          <ac:chgData name="Trina Stanford" userId="3eee52b2-e90b-48c6-a85d-26c1211d16bf" providerId="ADAL" clId="{3B89B9F1-540A-4AE2-88D0-12BCAF53E7CC}" dt="2024-07-18T19:38:51.744" v="8" actId="14100"/>
          <ac:graphicFrameMkLst>
            <pc:docMk/>
            <pc:sldMk cId="2694768489" sldId="335"/>
            <ac:graphicFrameMk id="8" creationId="{5C4060D4-B49E-4796-9AE1-76220354832F}"/>
          </ac:graphicFrameMkLst>
        </pc:graphicFrameChg>
      </pc:sldChg>
      <pc:sldChg chg="modSp add mod">
        <pc:chgData name="Trina Stanford" userId="3eee52b2-e90b-48c6-a85d-26c1211d16bf" providerId="ADAL" clId="{3B89B9F1-540A-4AE2-88D0-12BCAF53E7CC}" dt="2024-07-18T19:43:28.906" v="11" actId="14100"/>
        <pc:sldMkLst>
          <pc:docMk/>
          <pc:sldMk cId="1994516802" sldId="338"/>
        </pc:sldMkLst>
        <pc:graphicFrameChg chg="mod">
          <ac:chgData name="Trina Stanford" userId="3eee52b2-e90b-48c6-a85d-26c1211d16bf" providerId="ADAL" clId="{3B89B9F1-540A-4AE2-88D0-12BCAF53E7CC}" dt="2024-07-18T19:43:28.906" v="11" actId="14100"/>
          <ac:graphicFrameMkLst>
            <pc:docMk/>
            <pc:sldMk cId="1994516802" sldId="338"/>
            <ac:graphicFrameMk id="8" creationId="{5C4060D4-B49E-4796-9AE1-76220354832F}"/>
          </ac:graphicFrameMkLst>
        </pc:graphicFrameChg>
      </pc:sldChg>
      <pc:sldChg chg="add">
        <pc:chgData name="Trina Stanford" userId="3eee52b2-e90b-48c6-a85d-26c1211d16bf" providerId="ADAL" clId="{3B89B9F1-540A-4AE2-88D0-12BCAF53E7CC}" dt="2024-07-18T19:37:42.391" v="0"/>
        <pc:sldMkLst>
          <pc:docMk/>
          <pc:sldMk cId="283557007" sldId="340"/>
        </pc:sldMkLst>
      </pc:sldChg>
      <pc:sldChg chg="modSp add mod">
        <pc:chgData name="Trina Stanford" userId="3eee52b2-e90b-48c6-a85d-26c1211d16bf" providerId="ADAL" clId="{3B89B9F1-540A-4AE2-88D0-12BCAF53E7CC}" dt="2024-07-18T19:43:24.314" v="10" actId="14100"/>
        <pc:sldMkLst>
          <pc:docMk/>
          <pc:sldMk cId="2480043260" sldId="341"/>
        </pc:sldMkLst>
        <pc:graphicFrameChg chg="mod">
          <ac:chgData name="Trina Stanford" userId="3eee52b2-e90b-48c6-a85d-26c1211d16bf" providerId="ADAL" clId="{3B89B9F1-540A-4AE2-88D0-12BCAF53E7CC}" dt="2024-07-18T19:43:24.314" v="10" actId="14100"/>
          <ac:graphicFrameMkLst>
            <pc:docMk/>
            <pc:sldMk cId="2480043260" sldId="341"/>
            <ac:graphicFrameMk id="8" creationId="{5C4060D4-B49E-4796-9AE1-76220354832F}"/>
          </ac:graphicFrameMkLst>
        </pc:graphicFrameChg>
      </pc:sldChg>
      <pc:sldChg chg="modSp add mod">
        <pc:chgData name="Trina Stanford" userId="3eee52b2-e90b-48c6-a85d-26c1211d16bf" providerId="ADAL" clId="{3B89B9F1-540A-4AE2-88D0-12BCAF53E7CC}" dt="2024-07-18T19:38:44.228" v="7" actId="14100"/>
        <pc:sldMkLst>
          <pc:docMk/>
          <pc:sldMk cId="1782618057" sldId="342"/>
        </pc:sldMkLst>
        <pc:spChg chg="mod">
          <ac:chgData name="Trina Stanford" userId="3eee52b2-e90b-48c6-a85d-26c1211d16bf" providerId="ADAL" clId="{3B89B9F1-540A-4AE2-88D0-12BCAF53E7CC}" dt="2024-07-18T19:38:06.231" v="4" actId="120"/>
          <ac:spMkLst>
            <pc:docMk/>
            <pc:sldMk cId="1782618057" sldId="342"/>
            <ac:spMk id="4" creationId="{C864CCD1-9520-49ED-992C-E57AF121FBEF}"/>
          </ac:spMkLst>
        </pc:spChg>
        <pc:graphicFrameChg chg="mod">
          <ac:chgData name="Trina Stanford" userId="3eee52b2-e90b-48c6-a85d-26c1211d16bf" providerId="ADAL" clId="{3B89B9F1-540A-4AE2-88D0-12BCAF53E7CC}" dt="2024-07-18T19:38:44.228" v="7" actId="14100"/>
          <ac:graphicFrameMkLst>
            <pc:docMk/>
            <pc:sldMk cId="1782618057" sldId="342"/>
            <ac:graphicFrameMk id="8" creationId="{5C4060D4-B49E-4796-9AE1-76220354832F}"/>
          </ac:graphicFrameMkLst>
        </pc:graphicFrameChg>
      </pc:sldChg>
      <pc:sldChg chg="modSp add mod">
        <pc:chgData name="Trina Stanford" userId="3eee52b2-e90b-48c6-a85d-26c1211d16bf" providerId="ADAL" clId="{3B89B9F1-540A-4AE2-88D0-12BCAF53E7CC}" dt="2024-07-18T19:38:58.726" v="9" actId="14100"/>
        <pc:sldMkLst>
          <pc:docMk/>
          <pc:sldMk cId="3717689266" sldId="343"/>
        </pc:sldMkLst>
        <pc:graphicFrameChg chg="mod">
          <ac:chgData name="Trina Stanford" userId="3eee52b2-e90b-48c6-a85d-26c1211d16bf" providerId="ADAL" clId="{3B89B9F1-540A-4AE2-88D0-12BCAF53E7CC}" dt="2024-07-18T19:38:58.726" v="9" actId="14100"/>
          <ac:graphicFrameMkLst>
            <pc:docMk/>
            <pc:sldMk cId="3717689266" sldId="343"/>
            <ac:graphicFrameMk id="8" creationId="{5C4060D4-B49E-4796-9AE1-76220354832F}"/>
          </ac:graphicFrameMkLst>
        </pc:graphicFrameChg>
      </pc:sldChg>
      <pc:sldChg chg="modSp add mod">
        <pc:chgData name="Trina Stanford" userId="3eee52b2-e90b-48c6-a85d-26c1211d16bf" providerId="ADAL" clId="{3B89B9F1-540A-4AE2-88D0-12BCAF53E7CC}" dt="2024-07-18T19:43:33.287" v="12" actId="14100"/>
        <pc:sldMkLst>
          <pc:docMk/>
          <pc:sldMk cId="3050568057" sldId="344"/>
        </pc:sldMkLst>
        <pc:graphicFrameChg chg="mod">
          <ac:chgData name="Trina Stanford" userId="3eee52b2-e90b-48c6-a85d-26c1211d16bf" providerId="ADAL" clId="{3B89B9F1-540A-4AE2-88D0-12BCAF53E7CC}" dt="2024-07-18T19:43:33.287" v="12" actId="14100"/>
          <ac:graphicFrameMkLst>
            <pc:docMk/>
            <pc:sldMk cId="3050568057" sldId="344"/>
            <ac:graphicFrameMk id="8" creationId="{5C4060D4-B49E-4796-9AE1-76220354832F}"/>
          </ac:graphicFrameMkLst>
        </pc:graphicFrameChg>
      </pc:sldChg>
      <pc:sldChg chg="modSp add mod">
        <pc:chgData name="Trina Stanford" userId="3eee52b2-e90b-48c6-a85d-26c1211d16bf" providerId="ADAL" clId="{3B89B9F1-540A-4AE2-88D0-12BCAF53E7CC}" dt="2024-07-18T19:45:33.385" v="13" actId="14100"/>
        <pc:sldMkLst>
          <pc:docMk/>
          <pc:sldMk cId="2634240194" sldId="345"/>
        </pc:sldMkLst>
        <pc:graphicFrameChg chg="mod">
          <ac:chgData name="Trina Stanford" userId="3eee52b2-e90b-48c6-a85d-26c1211d16bf" providerId="ADAL" clId="{3B89B9F1-540A-4AE2-88D0-12BCAF53E7CC}" dt="2024-07-18T19:45:33.385" v="13" actId="14100"/>
          <ac:graphicFrameMkLst>
            <pc:docMk/>
            <pc:sldMk cId="2634240194" sldId="345"/>
            <ac:graphicFrameMk id="8" creationId="{5C4060D4-B49E-4796-9AE1-76220354832F}"/>
          </ac:graphicFrameMkLst>
        </pc:graphicFrameChg>
      </pc:sldChg>
      <pc:sldChg chg="add">
        <pc:chgData name="Trina Stanford" userId="3eee52b2-e90b-48c6-a85d-26c1211d16bf" providerId="ADAL" clId="{3B89B9F1-540A-4AE2-88D0-12BCAF53E7CC}" dt="2024-07-18T19:37:42.391" v="0"/>
        <pc:sldMkLst>
          <pc:docMk/>
          <pc:sldMk cId="4031870983" sldId="34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DBDED6-D865-4C9F-AD11-9AC5BD41A5E1}" type="doc">
      <dgm:prSet loTypeId="urn:microsoft.com/office/officeart/2005/8/layout/hList1" loCatId="list" qsTypeId="urn:microsoft.com/office/officeart/2005/8/quickstyle/simple4" qsCatId="simple" csTypeId="urn:microsoft.com/office/officeart/2005/8/colors/accent4_2" csCatId="accent4" phldr="1"/>
      <dgm:spPr/>
      <dgm:t>
        <a:bodyPr/>
        <a:lstStyle/>
        <a:p>
          <a:endParaRPr lang="en-US"/>
        </a:p>
      </dgm:t>
    </dgm:pt>
    <dgm:pt modelId="{005E44A2-5E2D-4AC9-AB13-09EA0677DDC5}">
      <dgm:prSet phldrT="[Text]"/>
      <dgm:spPr/>
      <dgm:t>
        <a:bodyPr/>
        <a:lstStyle/>
        <a:p>
          <a:r>
            <a:rPr lang="en-US" b="1"/>
            <a:t>We can put things in our own boxes</a:t>
          </a:r>
        </a:p>
      </dgm:t>
    </dgm:pt>
    <dgm:pt modelId="{3575ABD5-49A7-4DC8-969F-9F6AAC898B10}" type="parTrans" cxnId="{F4CC7580-B2D2-4EE7-96EB-78E4BADD9505}">
      <dgm:prSet/>
      <dgm:spPr/>
      <dgm:t>
        <a:bodyPr/>
        <a:lstStyle/>
        <a:p>
          <a:endParaRPr lang="en-US"/>
        </a:p>
      </dgm:t>
    </dgm:pt>
    <dgm:pt modelId="{BB25EBE7-9786-46E2-B603-89010D2796AA}" type="sibTrans" cxnId="{F4CC7580-B2D2-4EE7-96EB-78E4BADD9505}">
      <dgm:prSet/>
      <dgm:spPr/>
      <dgm:t>
        <a:bodyPr/>
        <a:lstStyle/>
        <a:p>
          <a:endParaRPr lang="en-US"/>
        </a:p>
      </dgm:t>
    </dgm:pt>
    <dgm:pt modelId="{A3C52AFF-176D-4250-818D-FC49F6A1A98C}">
      <dgm:prSet phldrT="[Text]"/>
      <dgm:spPr/>
      <dgm:t>
        <a:bodyPr/>
        <a:lstStyle/>
        <a:p>
          <a:pPr>
            <a:spcAft>
              <a:spcPts val="1200"/>
            </a:spcAft>
          </a:pPr>
          <a:r>
            <a:rPr lang="en-US"/>
            <a:t>Write messages for yourself… things that motivate and/or uplift you like quotes, videos or symbols </a:t>
          </a:r>
        </a:p>
      </dgm:t>
    </dgm:pt>
    <dgm:pt modelId="{D166DAEE-E6CA-42A6-8DEB-C05FC842D320}" type="parTrans" cxnId="{285483B0-0730-4E99-B600-F518418A3EC5}">
      <dgm:prSet/>
      <dgm:spPr/>
      <dgm:t>
        <a:bodyPr/>
        <a:lstStyle/>
        <a:p>
          <a:endParaRPr lang="en-US"/>
        </a:p>
      </dgm:t>
    </dgm:pt>
    <dgm:pt modelId="{D195B493-08DC-4D2B-8463-21B5FCF0899B}" type="sibTrans" cxnId="{285483B0-0730-4E99-B600-F518418A3EC5}">
      <dgm:prSet/>
      <dgm:spPr/>
      <dgm:t>
        <a:bodyPr/>
        <a:lstStyle/>
        <a:p>
          <a:endParaRPr lang="en-US"/>
        </a:p>
      </dgm:t>
    </dgm:pt>
    <dgm:pt modelId="{71FD599D-8C4D-40A9-A074-5C653B086F91}">
      <dgm:prSet phldrT="[Text]"/>
      <dgm:spPr/>
      <dgm:t>
        <a:bodyPr/>
        <a:lstStyle/>
        <a:p>
          <a:r>
            <a:rPr lang="en-US" b="1"/>
            <a:t>We can put things in others’ boxes</a:t>
          </a:r>
        </a:p>
      </dgm:t>
    </dgm:pt>
    <dgm:pt modelId="{2D9EF258-341D-45FA-A1FE-CABC4D2F278D}" type="parTrans" cxnId="{CFC9061D-C50B-41CD-A5C9-A8476C9EEEBA}">
      <dgm:prSet/>
      <dgm:spPr/>
      <dgm:t>
        <a:bodyPr/>
        <a:lstStyle/>
        <a:p>
          <a:endParaRPr lang="en-US"/>
        </a:p>
      </dgm:t>
    </dgm:pt>
    <dgm:pt modelId="{FD01D03F-5DD5-4569-8CAA-E8E90A5A1DF0}" type="sibTrans" cxnId="{CFC9061D-C50B-41CD-A5C9-A8476C9EEEBA}">
      <dgm:prSet/>
      <dgm:spPr/>
      <dgm:t>
        <a:bodyPr/>
        <a:lstStyle/>
        <a:p>
          <a:endParaRPr lang="en-US"/>
        </a:p>
      </dgm:t>
    </dgm:pt>
    <dgm:pt modelId="{E03E00EB-03D4-4E60-B402-97B6846E5AD2}">
      <dgm:prSet phldrT="[Text]" custT="1"/>
      <dgm:spPr/>
      <dgm:t>
        <a:bodyPr/>
        <a:lstStyle/>
        <a:p>
          <a:pPr>
            <a:spcAft>
              <a:spcPts val="1200"/>
            </a:spcAft>
          </a:pPr>
          <a:r>
            <a:rPr lang="en-US" sz="2000"/>
            <a:t>Leave messages of encouragement </a:t>
          </a:r>
        </a:p>
      </dgm:t>
    </dgm:pt>
    <dgm:pt modelId="{D364E0F4-A2A9-435A-9191-543D914C157A}" type="parTrans" cxnId="{28E9C40C-B871-4D87-A2CF-559DB9F8E80D}">
      <dgm:prSet/>
      <dgm:spPr/>
      <dgm:t>
        <a:bodyPr/>
        <a:lstStyle/>
        <a:p>
          <a:endParaRPr lang="en-US"/>
        </a:p>
      </dgm:t>
    </dgm:pt>
    <dgm:pt modelId="{371AEA68-24F1-4365-ADB2-BC194F81D726}" type="sibTrans" cxnId="{28E9C40C-B871-4D87-A2CF-559DB9F8E80D}">
      <dgm:prSet/>
      <dgm:spPr/>
      <dgm:t>
        <a:bodyPr/>
        <a:lstStyle/>
        <a:p>
          <a:endParaRPr lang="en-US"/>
        </a:p>
      </dgm:t>
    </dgm:pt>
    <dgm:pt modelId="{A98AB009-BAAA-4596-8932-AA7627A80183}">
      <dgm:prSet phldrT="[Text]"/>
      <dgm:spPr/>
      <dgm:t>
        <a:bodyPr/>
        <a:lstStyle/>
        <a:p>
          <a:pPr>
            <a:spcAft>
              <a:spcPts val="1200"/>
            </a:spcAft>
          </a:pPr>
          <a:r>
            <a:rPr lang="en-US"/>
            <a:t>Add items or pictures that have special meaning to you</a:t>
          </a:r>
        </a:p>
      </dgm:t>
    </dgm:pt>
    <dgm:pt modelId="{5BE1DBB9-6E12-4DE1-9899-CE7B41DE2AF9}" type="parTrans" cxnId="{F262C5D5-ADD5-4F28-90F1-E9DFC859CD46}">
      <dgm:prSet/>
      <dgm:spPr/>
      <dgm:t>
        <a:bodyPr/>
        <a:lstStyle/>
        <a:p>
          <a:endParaRPr lang="en-CA"/>
        </a:p>
      </dgm:t>
    </dgm:pt>
    <dgm:pt modelId="{A81B56A2-0BD5-4D81-A4E8-CF8C27AC01CE}" type="sibTrans" cxnId="{F262C5D5-ADD5-4F28-90F1-E9DFC859CD46}">
      <dgm:prSet/>
      <dgm:spPr/>
      <dgm:t>
        <a:bodyPr/>
        <a:lstStyle/>
        <a:p>
          <a:endParaRPr lang="en-CA"/>
        </a:p>
      </dgm:t>
    </dgm:pt>
    <dgm:pt modelId="{A36A0F71-BD97-4E9E-8CEC-DA658D3A60B5}">
      <dgm:prSet phldrT="[Text]"/>
      <dgm:spPr/>
      <dgm:t>
        <a:bodyPr/>
        <a:lstStyle/>
        <a:p>
          <a:pPr>
            <a:spcAft>
              <a:spcPts val="1200"/>
            </a:spcAft>
          </a:pPr>
          <a:r>
            <a:rPr lang="en-US"/>
            <a:t>Celebrate yourself by leaving messages or images that represent your strengths and gifts </a:t>
          </a:r>
        </a:p>
      </dgm:t>
    </dgm:pt>
    <dgm:pt modelId="{7255673E-EF83-42D2-BF4A-B2ED36E2B733}" type="parTrans" cxnId="{982B7E0B-05E8-450C-8067-0A119950BFA5}">
      <dgm:prSet/>
      <dgm:spPr/>
      <dgm:t>
        <a:bodyPr/>
        <a:lstStyle/>
        <a:p>
          <a:endParaRPr lang="en-CA"/>
        </a:p>
      </dgm:t>
    </dgm:pt>
    <dgm:pt modelId="{088B6E09-38B8-481E-A3AA-FFED1BBAF716}" type="sibTrans" cxnId="{982B7E0B-05E8-450C-8067-0A119950BFA5}">
      <dgm:prSet/>
      <dgm:spPr/>
      <dgm:t>
        <a:bodyPr/>
        <a:lstStyle/>
        <a:p>
          <a:endParaRPr lang="en-CA"/>
        </a:p>
      </dgm:t>
    </dgm:pt>
    <dgm:pt modelId="{8F5BA801-5226-45EE-A8CD-424CCB7BFDDB}">
      <dgm:prSet phldrT="[Text]"/>
      <dgm:spPr/>
      <dgm:t>
        <a:bodyPr/>
        <a:lstStyle/>
        <a:p>
          <a:pPr>
            <a:spcAft>
              <a:spcPts val="1200"/>
            </a:spcAft>
          </a:pPr>
          <a:r>
            <a:rPr lang="en-US"/>
            <a:t>Make note of moments you are most proud of</a:t>
          </a:r>
        </a:p>
      </dgm:t>
    </dgm:pt>
    <dgm:pt modelId="{CC7038F1-802C-45D6-93A2-D3EE79F56A48}" type="parTrans" cxnId="{71EA7272-680F-4114-8791-13304E226B9C}">
      <dgm:prSet/>
      <dgm:spPr/>
      <dgm:t>
        <a:bodyPr/>
        <a:lstStyle/>
        <a:p>
          <a:endParaRPr lang="en-CA"/>
        </a:p>
      </dgm:t>
    </dgm:pt>
    <dgm:pt modelId="{6541DA54-06AD-4B3E-839C-D6D07A27DC86}" type="sibTrans" cxnId="{71EA7272-680F-4114-8791-13304E226B9C}">
      <dgm:prSet/>
      <dgm:spPr/>
      <dgm:t>
        <a:bodyPr/>
        <a:lstStyle/>
        <a:p>
          <a:endParaRPr lang="en-CA"/>
        </a:p>
      </dgm:t>
    </dgm:pt>
    <dgm:pt modelId="{CC5A17D8-1258-43D2-9175-9AF17F46202E}">
      <dgm:prSet phldrT="[Text]" custT="1"/>
      <dgm:spPr/>
      <dgm:t>
        <a:bodyPr/>
        <a:lstStyle/>
        <a:p>
          <a:pPr>
            <a:spcAft>
              <a:spcPts val="1200"/>
            </a:spcAft>
          </a:pPr>
          <a:r>
            <a:rPr lang="en-US" sz="2000"/>
            <a:t>Share relatable, uplifting and/or funny quotes, and pictures</a:t>
          </a:r>
        </a:p>
      </dgm:t>
    </dgm:pt>
    <dgm:pt modelId="{AF29EC56-DFEC-4529-A8C6-6B58B5449B59}" type="parTrans" cxnId="{1E5B6986-307A-4EAD-8E4A-FBEE0E8F33E4}">
      <dgm:prSet/>
      <dgm:spPr/>
      <dgm:t>
        <a:bodyPr/>
        <a:lstStyle/>
        <a:p>
          <a:endParaRPr lang="en-CA"/>
        </a:p>
      </dgm:t>
    </dgm:pt>
    <dgm:pt modelId="{C0BBE94A-266D-442C-84CF-F80A9D6D2E69}" type="sibTrans" cxnId="{1E5B6986-307A-4EAD-8E4A-FBEE0E8F33E4}">
      <dgm:prSet/>
      <dgm:spPr/>
      <dgm:t>
        <a:bodyPr/>
        <a:lstStyle/>
        <a:p>
          <a:endParaRPr lang="en-CA"/>
        </a:p>
      </dgm:t>
    </dgm:pt>
    <dgm:pt modelId="{A3E82AC7-B6A9-4B42-8A2E-0F9E0DDB1ACF}">
      <dgm:prSet phldrT="[Text]" custT="1"/>
      <dgm:spPr/>
      <dgm:t>
        <a:bodyPr/>
        <a:lstStyle/>
        <a:p>
          <a:pPr>
            <a:spcAft>
              <a:spcPts val="1200"/>
            </a:spcAft>
          </a:pPr>
          <a:r>
            <a:rPr lang="en-US" sz="2000"/>
            <a:t>Leave messages describing the strengths and gifts you see in them</a:t>
          </a:r>
        </a:p>
      </dgm:t>
    </dgm:pt>
    <dgm:pt modelId="{752D343B-742A-4CF2-844F-B468249FC192}" type="parTrans" cxnId="{98E4114E-65B0-4F55-97FC-5D3E9F74A2F4}">
      <dgm:prSet/>
      <dgm:spPr/>
      <dgm:t>
        <a:bodyPr/>
        <a:lstStyle/>
        <a:p>
          <a:endParaRPr lang="en-CA"/>
        </a:p>
      </dgm:t>
    </dgm:pt>
    <dgm:pt modelId="{01214539-A0FF-4CEA-92F2-0FF31C837494}" type="sibTrans" cxnId="{98E4114E-65B0-4F55-97FC-5D3E9F74A2F4}">
      <dgm:prSet/>
      <dgm:spPr/>
      <dgm:t>
        <a:bodyPr/>
        <a:lstStyle/>
        <a:p>
          <a:endParaRPr lang="en-CA"/>
        </a:p>
      </dgm:t>
    </dgm:pt>
    <dgm:pt modelId="{5EC96896-D85C-451E-9C2B-68D17F989E6B}">
      <dgm:prSet phldrT="[Text]" custT="1"/>
      <dgm:spPr/>
      <dgm:t>
        <a:bodyPr/>
        <a:lstStyle/>
        <a:p>
          <a:pPr>
            <a:spcAft>
              <a:spcPts val="1200"/>
            </a:spcAft>
          </a:pPr>
          <a:r>
            <a:rPr lang="en-US" sz="2000"/>
            <a:t>Describe things they said or did recently that impacted you and/or the group and why you are thankful for them</a:t>
          </a:r>
        </a:p>
      </dgm:t>
    </dgm:pt>
    <dgm:pt modelId="{712017D1-9516-44EE-939F-10F0213E9DB7}" type="parTrans" cxnId="{CECDD8F8-3A4C-4017-B35D-4469CDA7ACB8}">
      <dgm:prSet/>
      <dgm:spPr/>
      <dgm:t>
        <a:bodyPr/>
        <a:lstStyle/>
        <a:p>
          <a:endParaRPr lang="en-CA"/>
        </a:p>
      </dgm:t>
    </dgm:pt>
    <dgm:pt modelId="{15621B2F-BE8F-4256-B7E8-9AD5613A6305}" type="sibTrans" cxnId="{CECDD8F8-3A4C-4017-B35D-4469CDA7ACB8}">
      <dgm:prSet/>
      <dgm:spPr/>
      <dgm:t>
        <a:bodyPr/>
        <a:lstStyle/>
        <a:p>
          <a:endParaRPr lang="en-CA"/>
        </a:p>
      </dgm:t>
    </dgm:pt>
    <dgm:pt modelId="{3AE433CD-BADF-4DDF-815D-D573C153603B}" type="pres">
      <dgm:prSet presAssocID="{DFDBDED6-D865-4C9F-AD11-9AC5BD41A5E1}" presName="Name0" presStyleCnt="0">
        <dgm:presLayoutVars>
          <dgm:dir/>
          <dgm:animLvl val="lvl"/>
          <dgm:resizeHandles val="exact"/>
        </dgm:presLayoutVars>
      </dgm:prSet>
      <dgm:spPr/>
    </dgm:pt>
    <dgm:pt modelId="{AD506095-7FEF-4688-BEFF-CDEAC187CF56}" type="pres">
      <dgm:prSet presAssocID="{005E44A2-5E2D-4AC9-AB13-09EA0677DDC5}" presName="composite" presStyleCnt="0"/>
      <dgm:spPr/>
    </dgm:pt>
    <dgm:pt modelId="{D57DB7AB-DF58-4F1C-AC0B-9BCCA46249C3}" type="pres">
      <dgm:prSet presAssocID="{005E44A2-5E2D-4AC9-AB13-09EA0677DDC5}" presName="parTx" presStyleLbl="alignNode1" presStyleIdx="0" presStyleCnt="2" custScaleX="118051" custLinFactNeighborX="4848" custLinFactNeighborY="-5143">
        <dgm:presLayoutVars>
          <dgm:chMax val="0"/>
          <dgm:chPref val="0"/>
          <dgm:bulletEnabled val="1"/>
        </dgm:presLayoutVars>
      </dgm:prSet>
      <dgm:spPr/>
    </dgm:pt>
    <dgm:pt modelId="{7B95AEE0-70E5-471F-ABCF-F2DE71CFD85E}" type="pres">
      <dgm:prSet presAssocID="{005E44A2-5E2D-4AC9-AB13-09EA0677DDC5}" presName="desTx" presStyleLbl="alignAccFollowNode1" presStyleIdx="0" presStyleCnt="2" custScaleX="118185" custLinFactNeighborX="4544">
        <dgm:presLayoutVars>
          <dgm:bulletEnabled val="1"/>
        </dgm:presLayoutVars>
      </dgm:prSet>
      <dgm:spPr/>
    </dgm:pt>
    <dgm:pt modelId="{716F3FBD-937B-44E6-AA07-FE037496BDC1}" type="pres">
      <dgm:prSet presAssocID="{BB25EBE7-9786-46E2-B603-89010D2796AA}" presName="space" presStyleCnt="0"/>
      <dgm:spPr/>
    </dgm:pt>
    <dgm:pt modelId="{CAA920BC-1F48-4B2C-9679-B36AA125ED19}" type="pres">
      <dgm:prSet presAssocID="{71FD599D-8C4D-40A9-A074-5C653B086F91}" presName="composite" presStyleCnt="0"/>
      <dgm:spPr/>
    </dgm:pt>
    <dgm:pt modelId="{901C4DB0-B27B-4797-B461-FB7F727F7144}" type="pres">
      <dgm:prSet presAssocID="{71FD599D-8C4D-40A9-A074-5C653B086F91}" presName="parTx" presStyleLbl="alignNode1" presStyleIdx="1" presStyleCnt="2" custScaleX="122792" custLinFactNeighborX="-5192" custLinFactNeighborY="-5143">
        <dgm:presLayoutVars>
          <dgm:chMax val="0"/>
          <dgm:chPref val="0"/>
          <dgm:bulletEnabled val="1"/>
        </dgm:presLayoutVars>
      </dgm:prSet>
      <dgm:spPr/>
    </dgm:pt>
    <dgm:pt modelId="{AE5CE9CD-F119-4C9A-8014-E9AB51FD1F10}" type="pres">
      <dgm:prSet presAssocID="{71FD599D-8C4D-40A9-A074-5C653B086F91}" presName="desTx" presStyleLbl="alignAccFollowNode1" presStyleIdx="1" presStyleCnt="2" custScaleX="122120" custLinFactNeighborX="-4703">
        <dgm:presLayoutVars>
          <dgm:bulletEnabled val="1"/>
        </dgm:presLayoutVars>
      </dgm:prSet>
      <dgm:spPr/>
    </dgm:pt>
  </dgm:ptLst>
  <dgm:cxnLst>
    <dgm:cxn modelId="{982B7E0B-05E8-450C-8067-0A119950BFA5}" srcId="{005E44A2-5E2D-4AC9-AB13-09EA0677DDC5}" destId="{A36A0F71-BD97-4E9E-8CEC-DA658D3A60B5}" srcOrd="2" destOrd="0" parTransId="{7255673E-EF83-42D2-BF4A-B2ED36E2B733}" sibTransId="{088B6E09-38B8-481E-A3AA-FFED1BBAF716}"/>
    <dgm:cxn modelId="{28E9C40C-B871-4D87-A2CF-559DB9F8E80D}" srcId="{71FD599D-8C4D-40A9-A074-5C653B086F91}" destId="{E03E00EB-03D4-4E60-B402-97B6846E5AD2}" srcOrd="0" destOrd="0" parTransId="{D364E0F4-A2A9-435A-9191-543D914C157A}" sibTransId="{371AEA68-24F1-4365-ADB2-BC194F81D726}"/>
    <dgm:cxn modelId="{CFC9061D-C50B-41CD-A5C9-A8476C9EEEBA}" srcId="{DFDBDED6-D865-4C9F-AD11-9AC5BD41A5E1}" destId="{71FD599D-8C4D-40A9-A074-5C653B086F91}" srcOrd="1" destOrd="0" parTransId="{2D9EF258-341D-45FA-A1FE-CABC4D2F278D}" sibTransId="{FD01D03F-5DD5-4569-8CAA-E8E90A5A1DF0}"/>
    <dgm:cxn modelId="{62A3C11E-ACF7-495A-9AB1-F5426B9322A6}" type="presOf" srcId="{A98AB009-BAAA-4596-8932-AA7627A80183}" destId="{7B95AEE0-70E5-471F-ABCF-F2DE71CFD85E}" srcOrd="0" destOrd="1" presId="urn:microsoft.com/office/officeart/2005/8/layout/hList1"/>
    <dgm:cxn modelId="{5C4CD13A-8467-4230-942E-1AE6B64457C7}" type="presOf" srcId="{71FD599D-8C4D-40A9-A074-5C653B086F91}" destId="{901C4DB0-B27B-4797-B461-FB7F727F7144}" srcOrd="0" destOrd="0" presId="urn:microsoft.com/office/officeart/2005/8/layout/hList1"/>
    <dgm:cxn modelId="{02BEE43E-B6CF-4A44-8957-932E431D06DA}" type="presOf" srcId="{CC5A17D8-1258-43D2-9175-9AF17F46202E}" destId="{AE5CE9CD-F119-4C9A-8014-E9AB51FD1F10}" srcOrd="0" destOrd="2" presId="urn:microsoft.com/office/officeart/2005/8/layout/hList1"/>
    <dgm:cxn modelId="{A956F36D-BC14-4BD6-96ED-92CC64BEEE38}" type="presOf" srcId="{A3C52AFF-176D-4250-818D-FC49F6A1A98C}" destId="{7B95AEE0-70E5-471F-ABCF-F2DE71CFD85E}" srcOrd="0" destOrd="0" presId="urn:microsoft.com/office/officeart/2005/8/layout/hList1"/>
    <dgm:cxn modelId="{98E4114E-65B0-4F55-97FC-5D3E9F74A2F4}" srcId="{71FD599D-8C4D-40A9-A074-5C653B086F91}" destId="{A3E82AC7-B6A9-4B42-8A2E-0F9E0DDB1ACF}" srcOrd="1" destOrd="0" parTransId="{752D343B-742A-4CF2-844F-B468249FC192}" sibTransId="{01214539-A0FF-4CEA-92F2-0FF31C837494}"/>
    <dgm:cxn modelId="{71EA7272-680F-4114-8791-13304E226B9C}" srcId="{005E44A2-5E2D-4AC9-AB13-09EA0677DDC5}" destId="{8F5BA801-5226-45EE-A8CD-424CCB7BFDDB}" srcOrd="3" destOrd="0" parTransId="{CC7038F1-802C-45D6-93A2-D3EE79F56A48}" sibTransId="{6541DA54-06AD-4B3E-839C-D6D07A27DC86}"/>
    <dgm:cxn modelId="{F4CC7580-B2D2-4EE7-96EB-78E4BADD9505}" srcId="{DFDBDED6-D865-4C9F-AD11-9AC5BD41A5E1}" destId="{005E44A2-5E2D-4AC9-AB13-09EA0677DDC5}" srcOrd="0" destOrd="0" parTransId="{3575ABD5-49A7-4DC8-969F-9F6AAC898B10}" sibTransId="{BB25EBE7-9786-46E2-B603-89010D2796AA}"/>
    <dgm:cxn modelId="{1E5B6986-307A-4EAD-8E4A-FBEE0E8F33E4}" srcId="{71FD599D-8C4D-40A9-A074-5C653B086F91}" destId="{CC5A17D8-1258-43D2-9175-9AF17F46202E}" srcOrd="2" destOrd="0" parTransId="{AF29EC56-DFEC-4529-A8C6-6B58B5449B59}" sibTransId="{C0BBE94A-266D-442C-84CF-F80A9D6D2E69}"/>
    <dgm:cxn modelId="{D240B5A7-5974-4248-9957-F7B804A5FB14}" type="presOf" srcId="{A36A0F71-BD97-4E9E-8CEC-DA658D3A60B5}" destId="{7B95AEE0-70E5-471F-ABCF-F2DE71CFD85E}" srcOrd="0" destOrd="2" presId="urn:microsoft.com/office/officeart/2005/8/layout/hList1"/>
    <dgm:cxn modelId="{5BF61BAE-A06C-4014-827E-0B42F5C3E7A9}" type="presOf" srcId="{DFDBDED6-D865-4C9F-AD11-9AC5BD41A5E1}" destId="{3AE433CD-BADF-4DDF-815D-D573C153603B}" srcOrd="0" destOrd="0" presId="urn:microsoft.com/office/officeart/2005/8/layout/hList1"/>
    <dgm:cxn modelId="{285483B0-0730-4E99-B600-F518418A3EC5}" srcId="{005E44A2-5E2D-4AC9-AB13-09EA0677DDC5}" destId="{A3C52AFF-176D-4250-818D-FC49F6A1A98C}" srcOrd="0" destOrd="0" parTransId="{D166DAEE-E6CA-42A6-8DEB-C05FC842D320}" sibTransId="{D195B493-08DC-4D2B-8463-21B5FCF0899B}"/>
    <dgm:cxn modelId="{3F8B27CD-C97C-4920-A971-38AE50F3E276}" type="presOf" srcId="{5EC96896-D85C-451E-9C2B-68D17F989E6B}" destId="{AE5CE9CD-F119-4C9A-8014-E9AB51FD1F10}" srcOrd="0" destOrd="3" presId="urn:microsoft.com/office/officeart/2005/8/layout/hList1"/>
    <dgm:cxn modelId="{EDD1B7D1-6D76-4089-81D6-0FE19A8FBB6E}" type="presOf" srcId="{A3E82AC7-B6A9-4B42-8A2E-0F9E0DDB1ACF}" destId="{AE5CE9CD-F119-4C9A-8014-E9AB51FD1F10}" srcOrd="0" destOrd="1" presId="urn:microsoft.com/office/officeart/2005/8/layout/hList1"/>
    <dgm:cxn modelId="{F262C5D5-ADD5-4F28-90F1-E9DFC859CD46}" srcId="{005E44A2-5E2D-4AC9-AB13-09EA0677DDC5}" destId="{A98AB009-BAAA-4596-8932-AA7627A80183}" srcOrd="1" destOrd="0" parTransId="{5BE1DBB9-6E12-4DE1-9899-CE7B41DE2AF9}" sibTransId="{A81B56A2-0BD5-4D81-A4E8-CF8C27AC01CE}"/>
    <dgm:cxn modelId="{D83A57D8-457F-4FEC-87DB-787DBDE38351}" type="presOf" srcId="{E03E00EB-03D4-4E60-B402-97B6846E5AD2}" destId="{AE5CE9CD-F119-4C9A-8014-E9AB51FD1F10}" srcOrd="0" destOrd="0" presId="urn:microsoft.com/office/officeart/2005/8/layout/hList1"/>
    <dgm:cxn modelId="{ECC9A8DC-7EAB-4A91-B083-57C45CF250E4}" type="presOf" srcId="{005E44A2-5E2D-4AC9-AB13-09EA0677DDC5}" destId="{D57DB7AB-DF58-4F1C-AC0B-9BCCA46249C3}" srcOrd="0" destOrd="0" presId="urn:microsoft.com/office/officeart/2005/8/layout/hList1"/>
    <dgm:cxn modelId="{25483FEA-C445-4DB1-A505-4BDA36777C16}" type="presOf" srcId="{8F5BA801-5226-45EE-A8CD-424CCB7BFDDB}" destId="{7B95AEE0-70E5-471F-ABCF-F2DE71CFD85E}" srcOrd="0" destOrd="3" presId="urn:microsoft.com/office/officeart/2005/8/layout/hList1"/>
    <dgm:cxn modelId="{CECDD8F8-3A4C-4017-B35D-4469CDA7ACB8}" srcId="{71FD599D-8C4D-40A9-A074-5C653B086F91}" destId="{5EC96896-D85C-451E-9C2B-68D17F989E6B}" srcOrd="3" destOrd="0" parTransId="{712017D1-9516-44EE-939F-10F0213E9DB7}" sibTransId="{15621B2F-BE8F-4256-B7E8-9AD5613A6305}"/>
    <dgm:cxn modelId="{63FBC026-E11E-4DBE-A294-B4D77E8CCA44}" type="presParOf" srcId="{3AE433CD-BADF-4DDF-815D-D573C153603B}" destId="{AD506095-7FEF-4688-BEFF-CDEAC187CF56}" srcOrd="0" destOrd="0" presId="urn:microsoft.com/office/officeart/2005/8/layout/hList1"/>
    <dgm:cxn modelId="{C876420F-31D1-452E-83E8-EF97A0585225}" type="presParOf" srcId="{AD506095-7FEF-4688-BEFF-CDEAC187CF56}" destId="{D57DB7AB-DF58-4F1C-AC0B-9BCCA46249C3}" srcOrd="0" destOrd="0" presId="urn:microsoft.com/office/officeart/2005/8/layout/hList1"/>
    <dgm:cxn modelId="{0B779E8A-3138-4BE0-A4E9-D926A69765A1}" type="presParOf" srcId="{AD506095-7FEF-4688-BEFF-CDEAC187CF56}" destId="{7B95AEE0-70E5-471F-ABCF-F2DE71CFD85E}" srcOrd="1" destOrd="0" presId="urn:microsoft.com/office/officeart/2005/8/layout/hList1"/>
    <dgm:cxn modelId="{0430226C-24DA-48D6-8AC5-05D6AE9295C5}" type="presParOf" srcId="{3AE433CD-BADF-4DDF-815D-D573C153603B}" destId="{716F3FBD-937B-44E6-AA07-FE037496BDC1}" srcOrd="1" destOrd="0" presId="urn:microsoft.com/office/officeart/2005/8/layout/hList1"/>
    <dgm:cxn modelId="{E224044C-C01C-4894-A2F0-3EAA651EFA2A}" type="presParOf" srcId="{3AE433CD-BADF-4DDF-815D-D573C153603B}" destId="{CAA920BC-1F48-4B2C-9679-B36AA125ED19}" srcOrd="2" destOrd="0" presId="urn:microsoft.com/office/officeart/2005/8/layout/hList1"/>
    <dgm:cxn modelId="{A349E5DE-D386-4191-A6CB-E967602A7616}" type="presParOf" srcId="{CAA920BC-1F48-4B2C-9679-B36AA125ED19}" destId="{901C4DB0-B27B-4797-B461-FB7F727F7144}" srcOrd="0" destOrd="0" presId="urn:microsoft.com/office/officeart/2005/8/layout/hList1"/>
    <dgm:cxn modelId="{0C5C43A4-1DE4-4F98-B687-B160DF291E5C}" type="presParOf" srcId="{CAA920BC-1F48-4B2C-9679-B36AA125ED19}" destId="{AE5CE9CD-F119-4C9A-8014-E9AB51FD1F1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DBDED6-D865-4C9F-AD11-9AC5BD41A5E1}" type="doc">
      <dgm:prSet loTypeId="urn:microsoft.com/office/officeart/2005/8/layout/hList1" loCatId="list" qsTypeId="urn:microsoft.com/office/officeart/2005/8/quickstyle/simple1" qsCatId="simple" csTypeId="urn:microsoft.com/office/officeart/2005/8/colors/accent6_1" csCatId="accent6" phldr="1"/>
      <dgm:spPr/>
      <dgm:t>
        <a:bodyPr/>
        <a:lstStyle/>
        <a:p>
          <a:endParaRPr lang="en-US"/>
        </a:p>
      </dgm:t>
    </dgm:pt>
    <dgm:pt modelId="{005E44A2-5E2D-4AC9-AB13-09EA0677DDC5}">
      <dgm:prSet phldrT="[Text]"/>
      <dgm:spPr/>
      <dgm:t>
        <a:bodyPr/>
        <a:lstStyle/>
        <a:p>
          <a:r>
            <a:rPr lang="en-US"/>
            <a:t>Group 1</a:t>
          </a:r>
        </a:p>
      </dgm:t>
    </dgm:pt>
    <dgm:pt modelId="{3575ABD5-49A7-4DC8-969F-9F6AAC898B10}" type="parTrans" cxnId="{F4CC7580-B2D2-4EE7-96EB-78E4BADD9505}">
      <dgm:prSet/>
      <dgm:spPr/>
      <dgm:t>
        <a:bodyPr/>
        <a:lstStyle/>
        <a:p>
          <a:endParaRPr lang="en-US"/>
        </a:p>
      </dgm:t>
    </dgm:pt>
    <dgm:pt modelId="{BB25EBE7-9786-46E2-B603-89010D2796AA}" type="sibTrans" cxnId="{F4CC7580-B2D2-4EE7-96EB-78E4BADD9505}">
      <dgm:prSet/>
      <dgm:spPr/>
      <dgm:t>
        <a:bodyPr/>
        <a:lstStyle/>
        <a:p>
          <a:endParaRPr lang="en-US"/>
        </a:p>
      </dgm:t>
    </dgm:pt>
    <dgm:pt modelId="{A3C52AFF-176D-4250-818D-FC49F6A1A98C}">
      <dgm:prSet phldrT="[Text]"/>
      <dgm:spPr/>
      <dgm:t>
        <a:bodyPr/>
        <a:lstStyle/>
        <a:p>
          <a:r>
            <a:rPr lang="en-US"/>
            <a:t>Once a person had finished the researcher looked at the piece of paper, said, “well done” and placed the paper face down on the stack of other papers </a:t>
          </a:r>
        </a:p>
      </dgm:t>
    </dgm:pt>
    <dgm:pt modelId="{D166DAEE-E6CA-42A6-8DEB-C05FC842D320}" type="parTrans" cxnId="{285483B0-0730-4E99-B600-F518418A3EC5}">
      <dgm:prSet/>
      <dgm:spPr/>
      <dgm:t>
        <a:bodyPr/>
        <a:lstStyle/>
        <a:p>
          <a:endParaRPr lang="en-US"/>
        </a:p>
      </dgm:t>
    </dgm:pt>
    <dgm:pt modelId="{D195B493-08DC-4D2B-8463-21B5FCF0899B}" type="sibTrans" cxnId="{285483B0-0730-4E99-B600-F518418A3EC5}">
      <dgm:prSet/>
      <dgm:spPr/>
      <dgm:t>
        <a:bodyPr/>
        <a:lstStyle/>
        <a:p>
          <a:endParaRPr lang="en-US"/>
        </a:p>
      </dgm:t>
    </dgm:pt>
    <dgm:pt modelId="{71FD599D-8C4D-40A9-A074-5C653B086F91}">
      <dgm:prSet phldrT="[Text]"/>
      <dgm:spPr/>
      <dgm:t>
        <a:bodyPr/>
        <a:lstStyle/>
        <a:p>
          <a:r>
            <a:rPr lang="en-US"/>
            <a:t>Group 2</a:t>
          </a:r>
        </a:p>
      </dgm:t>
    </dgm:pt>
    <dgm:pt modelId="{2D9EF258-341D-45FA-A1FE-CABC4D2F278D}" type="parTrans" cxnId="{CFC9061D-C50B-41CD-A5C9-A8476C9EEEBA}">
      <dgm:prSet/>
      <dgm:spPr/>
      <dgm:t>
        <a:bodyPr/>
        <a:lstStyle/>
        <a:p>
          <a:endParaRPr lang="en-US"/>
        </a:p>
      </dgm:t>
    </dgm:pt>
    <dgm:pt modelId="{FD01D03F-5DD5-4569-8CAA-E8E90A5A1DF0}" type="sibTrans" cxnId="{CFC9061D-C50B-41CD-A5C9-A8476C9EEEBA}">
      <dgm:prSet/>
      <dgm:spPr/>
      <dgm:t>
        <a:bodyPr/>
        <a:lstStyle/>
        <a:p>
          <a:endParaRPr lang="en-US"/>
        </a:p>
      </dgm:t>
    </dgm:pt>
    <dgm:pt modelId="{E03E00EB-03D4-4E60-B402-97B6846E5AD2}">
      <dgm:prSet phldrT="[Text]"/>
      <dgm:spPr/>
      <dgm:t>
        <a:bodyPr/>
        <a:lstStyle/>
        <a:p>
          <a:r>
            <a:rPr lang="en-US"/>
            <a:t>The researcher ignored what the person had done on the paper. They simply turn the paper over and put it in the pile	</a:t>
          </a:r>
        </a:p>
      </dgm:t>
    </dgm:pt>
    <dgm:pt modelId="{D364E0F4-A2A9-435A-9191-543D914C157A}" type="parTrans" cxnId="{28E9C40C-B871-4D87-A2CF-559DB9F8E80D}">
      <dgm:prSet/>
      <dgm:spPr/>
      <dgm:t>
        <a:bodyPr/>
        <a:lstStyle/>
        <a:p>
          <a:endParaRPr lang="en-US"/>
        </a:p>
      </dgm:t>
    </dgm:pt>
    <dgm:pt modelId="{371AEA68-24F1-4365-ADB2-BC194F81D726}" type="sibTrans" cxnId="{28E9C40C-B871-4D87-A2CF-559DB9F8E80D}">
      <dgm:prSet/>
      <dgm:spPr/>
      <dgm:t>
        <a:bodyPr/>
        <a:lstStyle/>
        <a:p>
          <a:endParaRPr lang="en-US"/>
        </a:p>
      </dgm:t>
    </dgm:pt>
    <dgm:pt modelId="{C898C74D-C858-4F52-8FE1-D644F8FFB1D9}">
      <dgm:prSet phldrT="[Text]"/>
      <dgm:spPr/>
      <dgm:t>
        <a:bodyPr/>
        <a:lstStyle/>
        <a:p>
          <a:r>
            <a:rPr lang="en-US"/>
            <a:t>Group 3</a:t>
          </a:r>
        </a:p>
      </dgm:t>
    </dgm:pt>
    <dgm:pt modelId="{933F856C-DB64-4343-B768-7C4305F64B0C}" type="parTrans" cxnId="{EBD8F2E1-6DA2-41F0-A7FA-ECCDA9DF04B8}">
      <dgm:prSet/>
      <dgm:spPr/>
      <dgm:t>
        <a:bodyPr/>
        <a:lstStyle/>
        <a:p>
          <a:endParaRPr lang="en-US"/>
        </a:p>
      </dgm:t>
    </dgm:pt>
    <dgm:pt modelId="{4B2279F8-CCB7-47FB-A00B-F730EDB2361F}" type="sibTrans" cxnId="{EBD8F2E1-6DA2-41F0-A7FA-ECCDA9DF04B8}">
      <dgm:prSet/>
      <dgm:spPr/>
      <dgm:t>
        <a:bodyPr/>
        <a:lstStyle/>
        <a:p>
          <a:endParaRPr lang="en-US"/>
        </a:p>
      </dgm:t>
    </dgm:pt>
    <dgm:pt modelId="{8BBA6927-0C6A-4ACF-B17E-154C0C92F289}">
      <dgm:prSet phldrT="[Text]"/>
      <dgm:spPr/>
      <dgm:t>
        <a:bodyPr/>
        <a:lstStyle/>
        <a:p>
          <a:r>
            <a:rPr lang="en-US"/>
            <a:t>The researcher doesn’t look at what they’ve done. They tear up the paper in front of them and throw it away</a:t>
          </a:r>
        </a:p>
      </dgm:t>
    </dgm:pt>
    <dgm:pt modelId="{DE728EDF-B99A-4C2E-87E7-000BA541EE9C}" type="parTrans" cxnId="{9AC0FBBD-9CC6-4AD0-BE83-D29E09DB5290}">
      <dgm:prSet/>
      <dgm:spPr/>
      <dgm:t>
        <a:bodyPr/>
        <a:lstStyle/>
        <a:p>
          <a:endParaRPr lang="en-US"/>
        </a:p>
      </dgm:t>
    </dgm:pt>
    <dgm:pt modelId="{5D3EE4AC-EBF5-4FBD-B141-923116FFEB54}" type="sibTrans" cxnId="{9AC0FBBD-9CC6-4AD0-BE83-D29E09DB5290}">
      <dgm:prSet/>
      <dgm:spPr/>
      <dgm:t>
        <a:bodyPr/>
        <a:lstStyle/>
        <a:p>
          <a:endParaRPr lang="en-US"/>
        </a:p>
      </dgm:t>
    </dgm:pt>
    <dgm:pt modelId="{3AE433CD-BADF-4DDF-815D-D573C153603B}" type="pres">
      <dgm:prSet presAssocID="{DFDBDED6-D865-4C9F-AD11-9AC5BD41A5E1}" presName="Name0" presStyleCnt="0">
        <dgm:presLayoutVars>
          <dgm:dir/>
          <dgm:animLvl val="lvl"/>
          <dgm:resizeHandles val="exact"/>
        </dgm:presLayoutVars>
      </dgm:prSet>
      <dgm:spPr/>
    </dgm:pt>
    <dgm:pt modelId="{AD506095-7FEF-4688-BEFF-CDEAC187CF56}" type="pres">
      <dgm:prSet presAssocID="{005E44A2-5E2D-4AC9-AB13-09EA0677DDC5}" presName="composite" presStyleCnt="0"/>
      <dgm:spPr/>
    </dgm:pt>
    <dgm:pt modelId="{D57DB7AB-DF58-4F1C-AC0B-9BCCA46249C3}" type="pres">
      <dgm:prSet presAssocID="{005E44A2-5E2D-4AC9-AB13-09EA0677DDC5}" presName="parTx" presStyleLbl="alignNode1" presStyleIdx="0" presStyleCnt="3">
        <dgm:presLayoutVars>
          <dgm:chMax val="0"/>
          <dgm:chPref val="0"/>
          <dgm:bulletEnabled val="1"/>
        </dgm:presLayoutVars>
      </dgm:prSet>
      <dgm:spPr/>
    </dgm:pt>
    <dgm:pt modelId="{7B95AEE0-70E5-471F-ABCF-F2DE71CFD85E}" type="pres">
      <dgm:prSet presAssocID="{005E44A2-5E2D-4AC9-AB13-09EA0677DDC5}" presName="desTx" presStyleLbl="alignAccFollowNode1" presStyleIdx="0" presStyleCnt="3">
        <dgm:presLayoutVars>
          <dgm:bulletEnabled val="1"/>
        </dgm:presLayoutVars>
      </dgm:prSet>
      <dgm:spPr/>
    </dgm:pt>
    <dgm:pt modelId="{716F3FBD-937B-44E6-AA07-FE037496BDC1}" type="pres">
      <dgm:prSet presAssocID="{BB25EBE7-9786-46E2-B603-89010D2796AA}" presName="space" presStyleCnt="0"/>
      <dgm:spPr/>
    </dgm:pt>
    <dgm:pt modelId="{CAA920BC-1F48-4B2C-9679-B36AA125ED19}" type="pres">
      <dgm:prSet presAssocID="{71FD599D-8C4D-40A9-A074-5C653B086F91}" presName="composite" presStyleCnt="0"/>
      <dgm:spPr/>
    </dgm:pt>
    <dgm:pt modelId="{901C4DB0-B27B-4797-B461-FB7F727F7144}" type="pres">
      <dgm:prSet presAssocID="{71FD599D-8C4D-40A9-A074-5C653B086F91}" presName="parTx" presStyleLbl="alignNode1" presStyleIdx="1" presStyleCnt="3">
        <dgm:presLayoutVars>
          <dgm:chMax val="0"/>
          <dgm:chPref val="0"/>
          <dgm:bulletEnabled val="1"/>
        </dgm:presLayoutVars>
      </dgm:prSet>
      <dgm:spPr/>
    </dgm:pt>
    <dgm:pt modelId="{AE5CE9CD-F119-4C9A-8014-E9AB51FD1F10}" type="pres">
      <dgm:prSet presAssocID="{71FD599D-8C4D-40A9-A074-5C653B086F91}" presName="desTx" presStyleLbl="alignAccFollowNode1" presStyleIdx="1" presStyleCnt="3">
        <dgm:presLayoutVars>
          <dgm:bulletEnabled val="1"/>
        </dgm:presLayoutVars>
      </dgm:prSet>
      <dgm:spPr/>
    </dgm:pt>
    <dgm:pt modelId="{5911C650-6831-4860-8567-A535F3613E44}" type="pres">
      <dgm:prSet presAssocID="{FD01D03F-5DD5-4569-8CAA-E8E90A5A1DF0}" presName="space" presStyleCnt="0"/>
      <dgm:spPr/>
    </dgm:pt>
    <dgm:pt modelId="{767B6603-4CBB-4CB2-8119-A6FE41180CB5}" type="pres">
      <dgm:prSet presAssocID="{C898C74D-C858-4F52-8FE1-D644F8FFB1D9}" presName="composite" presStyleCnt="0"/>
      <dgm:spPr/>
    </dgm:pt>
    <dgm:pt modelId="{46DACD16-2051-400F-8C87-9057927D2BA9}" type="pres">
      <dgm:prSet presAssocID="{C898C74D-C858-4F52-8FE1-D644F8FFB1D9}" presName="parTx" presStyleLbl="alignNode1" presStyleIdx="2" presStyleCnt="3">
        <dgm:presLayoutVars>
          <dgm:chMax val="0"/>
          <dgm:chPref val="0"/>
          <dgm:bulletEnabled val="1"/>
        </dgm:presLayoutVars>
      </dgm:prSet>
      <dgm:spPr/>
    </dgm:pt>
    <dgm:pt modelId="{C3703EA1-6360-4375-A2B1-4AA3CD4046FE}" type="pres">
      <dgm:prSet presAssocID="{C898C74D-C858-4F52-8FE1-D644F8FFB1D9}" presName="desTx" presStyleLbl="alignAccFollowNode1" presStyleIdx="2" presStyleCnt="3">
        <dgm:presLayoutVars>
          <dgm:bulletEnabled val="1"/>
        </dgm:presLayoutVars>
      </dgm:prSet>
      <dgm:spPr/>
    </dgm:pt>
  </dgm:ptLst>
  <dgm:cxnLst>
    <dgm:cxn modelId="{28E9C40C-B871-4D87-A2CF-559DB9F8E80D}" srcId="{71FD599D-8C4D-40A9-A074-5C653B086F91}" destId="{E03E00EB-03D4-4E60-B402-97B6846E5AD2}" srcOrd="0" destOrd="0" parTransId="{D364E0F4-A2A9-435A-9191-543D914C157A}" sibTransId="{371AEA68-24F1-4365-ADB2-BC194F81D726}"/>
    <dgm:cxn modelId="{CFC9061D-C50B-41CD-A5C9-A8476C9EEEBA}" srcId="{DFDBDED6-D865-4C9F-AD11-9AC5BD41A5E1}" destId="{71FD599D-8C4D-40A9-A074-5C653B086F91}" srcOrd="1" destOrd="0" parTransId="{2D9EF258-341D-45FA-A1FE-CABC4D2F278D}" sibTransId="{FD01D03F-5DD5-4569-8CAA-E8E90A5A1DF0}"/>
    <dgm:cxn modelId="{5C4CD13A-8467-4230-942E-1AE6B64457C7}" type="presOf" srcId="{71FD599D-8C4D-40A9-A074-5C653B086F91}" destId="{901C4DB0-B27B-4797-B461-FB7F727F7144}" srcOrd="0" destOrd="0" presId="urn:microsoft.com/office/officeart/2005/8/layout/hList1"/>
    <dgm:cxn modelId="{CEED1948-7D09-4E78-AA1E-BEBE634DA0F6}" type="presOf" srcId="{8BBA6927-0C6A-4ACF-B17E-154C0C92F289}" destId="{C3703EA1-6360-4375-A2B1-4AA3CD4046FE}" srcOrd="0" destOrd="0" presId="urn:microsoft.com/office/officeart/2005/8/layout/hList1"/>
    <dgm:cxn modelId="{A956F36D-BC14-4BD6-96ED-92CC64BEEE38}" type="presOf" srcId="{A3C52AFF-176D-4250-818D-FC49F6A1A98C}" destId="{7B95AEE0-70E5-471F-ABCF-F2DE71CFD85E}" srcOrd="0" destOrd="0" presId="urn:microsoft.com/office/officeart/2005/8/layout/hList1"/>
    <dgm:cxn modelId="{F4CC7580-B2D2-4EE7-96EB-78E4BADD9505}" srcId="{DFDBDED6-D865-4C9F-AD11-9AC5BD41A5E1}" destId="{005E44A2-5E2D-4AC9-AB13-09EA0677DDC5}" srcOrd="0" destOrd="0" parTransId="{3575ABD5-49A7-4DC8-969F-9F6AAC898B10}" sibTransId="{BB25EBE7-9786-46E2-B603-89010D2796AA}"/>
    <dgm:cxn modelId="{1CFA0A86-E7AB-42C0-9DA0-C8D26951C660}" type="presOf" srcId="{C898C74D-C858-4F52-8FE1-D644F8FFB1D9}" destId="{46DACD16-2051-400F-8C87-9057927D2BA9}" srcOrd="0" destOrd="0" presId="urn:microsoft.com/office/officeart/2005/8/layout/hList1"/>
    <dgm:cxn modelId="{5BF61BAE-A06C-4014-827E-0B42F5C3E7A9}" type="presOf" srcId="{DFDBDED6-D865-4C9F-AD11-9AC5BD41A5E1}" destId="{3AE433CD-BADF-4DDF-815D-D573C153603B}" srcOrd="0" destOrd="0" presId="urn:microsoft.com/office/officeart/2005/8/layout/hList1"/>
    <dgm:cxn modelId="{285483B0-0730-4E99-B600-F518418A3EC5}" srcId="{005E44A2-5E2D-4AC9-AB13-09EA0677DDC5}" destId="{A3C52AFF-176D-4250-818D-FC49F6A1A98C}" srcOrd="0" destOrd="0" parTransId="{D166DAEE-E6CA-42A6-8DEB-C05FC842D320}" sibTransId="{D195B493-08DC-4D2B-8463-21B5FCF0899B}"/>
    <dgm:cxn modelId="{9AC0FBBD-9CC6-4AD0-BE83-D29E09DB5290}" srcId="{C898C74D-C858-4F52-8FE1-D644F8FFB1D9}" destId="{8BBA6927-0C6A-4ACF-B17E-154C0C92F289}" srcOrd="0" destOrd="0" parTransId="{DE728EDF-B99A-4C2E-87E7-000BA541EE9C}" sibTransId="{5D3EE4AC-EBF5-4FBD-B141-923116FFEB54}"/>
    <dgm:cxn modelId="{D83A57D8-457F-4FEC-87DB-787DBDE38351}" type="presOf" srcId="{E03E00EB-03D4-4E60-B402-97B6846E5AD2}" destId="{AE5CE9CD-F119-4C9A-8014-E9AB51FD1F10}" srcOrd="0" destOrd="0" presId="urn:microsoft.com/office/officeart/2005/8/layout/hList1"/>
    <dgm:cxn modelId="{ECC9A8DC-7EAB-4A91-B083-57C45CF250E4}" type="presOf" srcId="{005E44A2-5E2D-4AC9-AB13-09EA0677DDC5}" destId="{D57DB7AB-DF58-4F1C-AC0B-9BCCA46249C3}" srcOrd="0" destOrd="0" presId="urn:microsoft.com/office/officeart/2005/8/layout/hList1"/>
    <dgm:cxn modelId="{EBD8F2E1-6DA2-41F0-A7FA-ECCDA9DF04B8}" srcId="{DFDBDED6-D865-4C9F-AD11-9AC5BD41A5E1}" destId="{C898C74D-C858-4F52-8FE1-D644F8FFB1D9}" srcOrd="2" destOrd="0" parTransId="{933F856C-DB64-4343-B768-7C4305F64B0C}" sibTransId="{4B2279F8-CCB7-47FB-A00B-F730EDB2361F}"/>
    <dgm:cxn modelId="{63FBC026-E11E-4DBE-A294-B4D77E8CCA44}" type="presParOf" srcId="{3AE433CD-BADF-4DDF-815D-D573C153603B}" destId="{AD506095-7FEF-4688-BEFF-CDEAC187CF56}" srcOrd="0" destOrd="0" presId="urn:microsoft.com/office/officeart/2005/8/layout/hList1"/>
    <dgm:cxn modelId="{C876420F-31D1-452E-83E8-EF97A0585225}" type="presParOf" srcId="{AD506095-7FEF-4688-BEFF-CDEAC187CF56}" destId="{D57DB7AB-DF58-4F1C-AC0B-9BCCA46249C3}" srcOrd="0" destOrd="0" presId="urn:microsoft.com/office/officeart/2005/8/layout/hList1"/>
    <dgm:cxn modelId="{0B779E8A-3138-4BE0-A4E9-D926A69765A1}" type="presParOf" srcId="{AD506095-7FEF-4688-BEFF-CDEAC187CF56}" destId="{7B95AEE0-70E5-471F-ABCF-F2DE71CFD85E}" srcOrd="1" destOrd="0" presId="urn:microsoft.com/office/officeart/2005/8/layout/hList1"/>
    <dgm:cxn modelId="{0430226C-24DA-48D6-8AC5-05D6AE9295C5}" type="presParOf" srcId="{3AE433CD-BADF-4DDF-815D-D573C153603B}" destId="{716F3FBD-937B-44E6-AA07-FE037496BDC1}" srcOrd="1" destOrd="0" presId="urn:microsoft.com/office/officeart/2005/8/layout/hList1"/>
    <dgm:cxn modelId="{E224044C-C01C-4894-A2F0-3EAA651EFA2A}" type="presParOf" srcId="{3AE433CD-BADF-4DDF-815D-D573C153603B}" destId="{CAA920BC-1F48-4B2C-9679-B36AA125ED19}" srcOrd="2" destOrd="0" presId="urn:microsoft.com/office/officeart/2005/8/layout/hList1"/>
    <dgm:cxn modelId="{A349E5DE-D386-4191-A6CB-E967602A7616}" type="presParOf" srcId="{CAA920BC-1F48-4B2C-9679-B36AA125ED19}" destId="{901C4DB0-B27B-4797-B461-FB7F727F7144}" srcOrd="0" destOrd="0" presId="urn:microsoft.com/office/officeart/2005/8/layout/hList1"/>
    <dgm:cxn modelId="{0C5C43A4-1DE4-4F98-B687-B160DF291E5C}" type="presParOf" srcId="{CAA920BC-1F48-4B2C-9679-B36AA125ED19}" destId="{AE5CE9CD-F119-4C9A-8014-E9AB51FD1F10}" srcOrd="1" destOrd="0" presId="urn:microsoft.com/office/officeart/2005/8/layout/hList1"/>
    <dgm:cxn modelId="{96D7AB5C-B6E7-4ACB-B3FA-E7624826C59D}" type="presParOf" srcId="{3AE433CD-BADF-4DDF-815D-D573C153603B}" destId="{5911C650-6831-4860-8567-A535F3613E44}" srcOrd="3" destOrd="0" presId="urn:microsoft.com/office/officeart/2005/8/layout/hList1"/>
    <dgm:cxn modelId="{B5477C65-DFBE-42BF-BBF5-3CD6FF3273D2}" type="presParOf" srcId="{3AE433CD-BADF-4DDF-815D-D573C153603B}" destId="{767B6603-4CBB-4CB2-8119-A6FE41180CB5}" srcOrd="4" destOrd="0" presId="urn:microsoft.com/office/officeart/2005/8/layout/hList1"/>
    <dgm:cxn modelId="{AE2B14B9-7858-40DA-B47D-9CDE89E9502A}" type="presParOf" srcId="{767B6603-4CBB-4CB2-8119-A6FE41180CB5}" destId="{46DACD16-2051-400F-8C87-9057927D2BA9}" srcOrd="0" destOrd="0" presId="urn:microsoft.com/office/officeart/2005/8/layout/hList1"/>
    <dgm:cxn modelId="{D21049C9-E461-4AD7-9BBB-16EA7810D01C}" type="presParOf" srcId="{767B6603-4CBB-4CB2-8119-A6FE41180CB5}" destId="{C3703EA1-6360-4375-A2B1-4AA3CD4046F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EBFD0C-84CA-45BC-98D5-8B2F8B80B86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CA"/>
        </a:p>
      </dgm:t>
    </dgm:pt>
    <dgm:pt modelId="{DFF90D13-3EF9-4444-A8D2-5CD370F841D5}">
      <dgm:prSet custT="1"/>
      <dgm:spPr/>
      <dgm:t>
        <a:bodyPr/>
        <a:lstStyle/>
        <a:p>
          <a:pPr>
            <a:lnSpc>
              <a:spcPct val="100000"/>
            </a:lnSpc>
            <a:spcAft>
              <a:spcPts val="0"/>
            </a:spcAft>
          </a:pPr>
          <a:endParaRPr lang="en-CA" sz="2200" dirty="0"/>
        </a:p>
      </dgm:t>
    </dgm:pt>
    <dgm:pt modelId="{DC4E10B4-21E9-4F17-BB0E-D3B6A311755A}" type="parTrans" cxnId="{AFFF852C-E48B-4F9F-BE86-4C2BB6972C29}">
      <dgm:prSet/>
      <dgm:spPr/>
      <dgm:t>
        <a:bodyPr/>
        <a:lstStyle/>
        <a:p>
          <a:endParaRPr lang="en-CA"/>
        </a:p>
      </dgm:t>
    </dgm:pt>
    <dgm:pt modelId="{B22D1F30-07BD-4E64-96B8-D32BE905FABD}" type="sibTrans" cxnId="{AFFF852C-E48B-4F9F-BE86-4C2BB6972C29}">
      <dgm:prSet/>
      <dgm:spPr/>
      <dgm:t>
        <a:bodyPr/>
        <a:lstStyle/>
        <a:p>
          <a:endParaRPr lang="en-CA"/>
        </a:p>
      </dgm:t>
    </dgm:pt>
    <dgm:pt modelId="{1A718991-BB28-4263-936B-49FBCE3BB14A}">
      <dgm:prSet custT="1"/>
      <dgm:spPr/>
      <dgm:t>
        <a:bodyPr/>
        <a:lstStyle/>
        <a:p>
          <a:endParaRPr lang="en-GB" sz="2800" dirty="0"/>
        </a:p>
        <a:p>
          <a:r>
            <a:rPr lang="en-GB" sz="2800" dirty="0"/>
            <a:t>The ability to achieve or adjust goals and behaviours when expected or unexpected change occurs, by planning, staying focused, persisting, and overcoming setbacks.</a:t>
          </a:r>
          <a:endParaRPr lang="en-CA" sz="2800" dirty="0"/>
        </a:p>
      </dgm:t>
    </dgm:pt>
    <dgm:pt modelId="{39E8A9AC-A9DC-4432-8457-249A3938D460}" type="parTrans" cxnId="{F82F458F-494A-421F-B22C-063A14006290}">
      <dgm:prSet/>
      <dgm:spPr/>
      <dgm:t>
        <a:bodyPr/>
        <a:lstStyle/>
        <a:p>
          <a:endParaRPr lang="en-CA"/>
        </a:p>
      </dgm:t>
    </dgm:pt>
    <dgm:pt modelId="{06246258-E0BB-46CD-95EF-4DCFF30917D8}" type="sibTrans" cxnId="{F82F458F-494A-421F-B22C-063A14006290}">
      <dgm:prSet/>
      <dgm:spPr/>
      <dgm:t>
        <a:bodyPr/>
        <a:lstStyle/>
        <a:p>
          <a:endParaRPr lang="en-CA"/>
        </a:p>
      </dgm:t>
    </dgm:pt>
    <dgm:pt modelId="{C5B4922D-5F02-4349-B7CA-4684128C3853}">
      <dgm:prSet custT="1"/>
      <dgm:spPr/>
      <dgm:t>
        <a:bodyPr/>
        <a:lstStyle/>
        <a:p>
          <a:pPr>
            <a:lnSpc>
              <a:spcPct val="100000"/>
            </a:lnSpc>
            <a:spcAft>
              <a:spcPts val="0"/>
            </a:spcAft>
          </a:pPr>
          <a:endParaRPr lang="en-CA" sz="2200" dirty="0"/>
        </a:p>
      </dgm:t>
    </dgm:pt>
    <dgm:pt modelId="{93C49C14-A507-4456-9137-96691DF256B5}" type="parTrans" cxnId="{9B051506-85CC-4B94-9DEF-CD8BA977B38A}">
      <dgm:prSet/>
      <dgm:spPr/>
      <dgm:t>
        <a:bodyPr/>
        <a:lstStyle/>
        <a:p>
          <a:endParaRPr lang="en-CA"/>
        </a:p>
      </dgm:t>
    </dgm:pt>
    <dgm:pt modelId="{2592FFB0-F935-4155-A555-1C49E3B7A228}" type="sibTrans" cxnId="{9B051506-85CC-4B94-9DEF-CD8BA977B38A}">
      <dgm:prSet/>
      <dgm:spPr/>
      <dgm:t>
        <a:bodyPr/>
        <a:lstStyle/>
        <a:p>
          <a:endParaRPr lang="en-CA"/>
        </a:p>
      </dgm:t>
    </dgm:pt>
    <dgm:pt modelId="{0E187C4E-7A0A-4D1D-ABEC-353870022450}" type="pres">
      <dgm:prSet presAssocID="{0AEBFD0C-84CA-45BC-98D5-8B2F8B80B869}" presName="vert0" presStyleCnt="0">
        <dgm:presLayoutVars>
          <dgm:dir/>
          <dgm:animOne val="branch"/>
          <dgm:animLvl val="lvl"/>
        </dgm:presLayoutVars>
      </dgm:prSet>
      <dgm:spPr/>
    </dgm:pt>
    <dgm:pt modelId="{75854277-2EDD-4075-A258-A56436AAD7D9}" type="pres">
      <dgm:prSet presAssocID="{1A718991-BB28-4263-936B-49FBCE3BB14A}" presName="thickLine" presStyleLbl="alignNode1" presStyleIdx="0" presStyleCnt="1"/>
      <dgm:spPr/>
    </dgm:pt>
    <dgm:pt modelId="{7665023A-740E-404C-A39E-31C4AEF6AD5C}" type="pres">
      <dgm:prSet presAssocID="{1A718991-BB28-4263-936B-49FBCE3BB14A}" presName="horz1" presStyleCnt="0"/>
      <dgm:spPr/>
    </dgm:pt>
    <dgm:pt modelId="{55E8DF9D-F6A2-496D-8C5C-4F0717F9A18B}" type="pres">
      <dgm:prSet presAssocID="{1A718991-BB28-4263-936B-49FBCE3BB14A}" presName="tx1" presStyleLbl="revTx" presStyleIdx="0" presStyleCnt="3" custScaleX="400780"/>
      <dgm:spPr/>
    </dgm:pt>
    <dgm:pt modelId="{0F1605B8-2A38-4E6C-BA60-041C3682BB29}" type="pres">
      <dgm:prSet presAssocID="{1A718991-BB28-4263-936B-49FBCE3BB14A}" presName="vert1" presStyleCnt="0"/>
      <dgm:spPr/>
    </dgm:pt>
    <dgm:pt modelId="{7D209E89-B328-4DCE-BDA5-C123DF1B543F}" type="pres">
      <dgm:prSet presAssocID="{DFF90D13-3EF9-4444-A8D2-5CD370F841D5}" presName="vertSpace2a" presStyleCnt="0"/>
      <dgm:spPr/>
    </dgm:pt>
    <dgm:pt modelId="{C0270B57-1B9C-493D-A496-1EDAA30ED11B}" type="pres">
      <dgm:prSet presAssocID="{DFF90D13-3EF9-4444-A8D2-5CD370F841D5}" presName="horz2" presStyleCnt="0"/>
      <dgm:spPr/>
    </dgm:pt>
    <dgm:pt modelId="{1F201147-7204-4ABB-8941-70618935B405}" type="pres">
      <dgm:prSet presAssocID="{DFF90D13-3EF9-4444-A8D2-5CD370F841D5}" presName="horzSpace2" presStyleCnt="0"/>
      <dgm:spPr/>
    </dgm:pt>
    <dgm:pt modelId="{7523A2C2-CB00-43A3-B4EF-C7A0E2ADDF03}" type="pres">
      <dgm:prSet presAssocID="{DFF90D13-3EF9-4444-A8D2-5CD370F841D5}" presName="tx2" presStyleLbl="revTx" presStyleIdx="1" presStyleCnt="3"/>
      <dgm:spPr/>
    </dgm:pt>
    <dgm:pt modelId="{2B99784B-1B94-4185-97A5-88E4406A0D12}" type="pres">
      <dgm:prSet presAssocID="{DFF90D13-3EF9-4444-A8D2-5CD370F841D5}" presName="vert2" presStyleCnt="0"/>
      <dgm:spPr/>
    </dgm:pt>
    <dgm:pt modelId="{B484915C-AA61-47B0-A430-C4EA1C92E0D6}" type="pres">
      <dgm:prSet presAssocID="{DFF90D13-3EF9-4444-A8D2-5CD370F841D5}" presName="thinLine2b" presStyleLbl="callout" presStyleIdx="0" presStyleCnt="2" custLinFactY="1900000" custLinFactNeighborX="-25583" custLinFactNeighborY="1997236"/>
      <dgm:spPr/>
    </dgm:pt>
    <dgm:pt modelId="{7EAF3424-B9C7-44D7-9917-F90C32B67F7B}" type="pres">
      <dgm:prSet presAssocID="{DFF90D13-3EF9-4444-A8D2-5CD370F841D5}" presName="vertSpace2b" presStyleCnt="0"/>
      <dgm:spPr/>
    </dgm:pt>
    <dgm:pt modelId="{F832E468-0119-4C5C-B713-5E199EBB16BE}" type="pres">
      <dgm:prSet presAssocID="{C5B4922D-5F02-4349-B7CA-4684128C3853}" presName="horz2" presStyleCnt="0"/>
      <dgm:spPr/>
    </dgm:pt>
    <dgm:pt modelId="{73B73A0D-2935-4ABF-876B-8B2F019D092A}" type="pres">
      <dgm:prSet presAssocID="{C5B4922D-5F02-4349-B7CA-4684128C3853}" presName="horzSpace2" presStyleCnt="0"/>
      <dgm:spPr/>
    </dgm:pt>
    <dgm:pt modelId="{B60755C0-79FE-47A8-91FF-B190A7BDA925}" type="pres">
      <dgm:prSet presAssocID="{C5B4922D-5F02-4349-B7CA-4684128C3853}" presName="tx2" presStyleLbl="revTx" presStyleIdx="2" presStyleCnt="3"/>
      <dgm:spPr/>
    </dgm:pt>
    <dgm:pt modelId="{93FF3402-87BE-466C-9DE2-B416B539AF5F}" type="pres">
      <dgm:prSet presAssocID="{C5B4922D-5F02-4349-B7CA-4684128C3853}" presName="vert2" presStyleCnt="0"/>
      <dgm:spPr/>
    </dgm:pt>
    <dgm:pt modelId="{A2D87197-4340-4D6C-8B93-08382D9BE366}" type="pres">
      <dgm:prSet presAssocID="{C5B4922D-5F02-4349-B7CA-4684128C3853}" presName="thinLine2b" presStyleLbl="callout" presStyleIdx="1" presStyleCnt="2" custLinFactY="100000" custLinFactNeighborX="-38" custLinFactNeighborY="173109"/>
      <dgm:spPr/>
    </dgm:pt>
    <dgm:pt modelId="{04D3B057-4103-4DFC-8277-4A488778BA32}" type="pres">
      <dgm:prSet presAssocID="{C5B4922D-5F02-4349-B7CA-4684128C3853}" presName="vertSpace2b" presStyleCnt="0"/>
      <dgm:spPr/>
    </dgm:pt>
  </dgm:ptLst>
  <dgm:cxnLst>
    <dgm:cxn modelId="{9B051506-85CC-4B94-9DEF-CD8BA977B38A}" srcId="{1A718991-BB28-4263-936B-49FBCE3BB14A}" destId="{C5B4922D-5F02-4349-B7CA-4684128C3853}" srcOrd="1" destOrd="0" parTransId="{93C49C14-A507-4456-9137-96691DF256B5}" sibTransId="{2592FFB0-F935-4155-A555-1C49E3B7A228}"/>
    <dgm:cxn modelId="{AFFF852C-E48B-4F9F-BE86-4C2BB6972C29}" srcId="{1A718991-BB28-4263-936B-49FBCE3BB14A}" destId="{DFF90D13-3EF9-4444-A8D2-5CD370F841D5}" srcOrd="0" destOrd="0" parTransId="{DC4E10B4-21E9-4F17-BB0E-D3B6A311755A}" sibTransId="{B22D1F30-07BD-4E64-96B8-D32BE905FABD}"/>
    <dgm:cxn modelId="{49B9B654-C5E8-4C90-AF9B-CA696B474134}" type="presOf" srcId="{C5B4922D-5F02-4349-B7CA-4684128C3853}" destId="{B60755C0-79FE-47A8-91FF-B190A7BDA925}" srcOrd="0" destOrd="0" presId="urn:microsoft.com/office/officeart/2008/layout/LinedList"/>
    <dgm:cxn modelId="{EBB2CE5A-4422-4E86-9C4E-094506936064}" type="presOf" srcId="{0AEBFD0C-84CA-45BC-98D5-8B2F8B80B869}" destId="{0E187C4E-7A0A-4D1D-ABEC-353870022450}" srcOrd="0" destOrd="0" presId="urn:microsoft.com/office/officeart/2008/layout/LinedList"/>
    <dgm:cxn modelId="{F82F458F-494A-421F-B22C-063A14006290}" srcId="{0AEBFD0C-84CA-45BC-98D5-8B2F8B80B869}" destId="{1A718991-BB28-4263-936B-49FBCE3BB14A}" srcOrd="0" destOrd="0" parTransId="{39E8A9AC-A9DC-4432-8457-249A3938D460}" sibTransId="{06246258-E0BB-46CD-95EF-4DCFF30917D8}"/>
    <dgm:cxn modelId="{419CABA6-105D-4CEE-A677-92CF9FFF44B0}" type="presOf" srcId="{1A718991-BB28-4263-936B-49FBCE3BB14A}" destId="{55E8DF9D-F6A2-496D-8C5C-4F0717F9A18B}" srcOrd="0" destOrd="0" presId="urn:microsoft.com/office/officeart/2008/layout/LinedList"/>
    <dgm:cxn modelId="{C06D38F2-909D-4912-8DEC-79B5BEBE1092}" type="presOf" srcId="{DFF90D13-3EF9-4444-A8D2-5CD370F841D5}" destId="{7523A2C2-CB00-43A3-B4EF-C7A0E2ADDF03}" srcOrd="0" destOrd="0" presId="urn:microsoft.com/office/officeart/2008/layout/LinedList"/>
    <dgm:cxn modelId="{E4896A3F-7B19-4B75-82EF-83F79F4154E2}" type="presParOf" srcId="{0E187C4E-7A0A-4D1D-ABEC-353870022450}" destId="{75854277-2EDD-4075-A258-A56436AAD7D9}" srcOrd="0" destOrd="0" presId="urn:microsoft.com/office/officeart/2008/layout/LinedList"/>
    <dgm:cxn modelId="{C3222C4E-E624-4DAA-8B83-993B5CCE94A4}" type="presParOf" srcId="{0E187C4E-7A0A-4D1D-ABEC-353870022450}" destId="{7665023A-740E-404C-A39E-31C4AEF6AD5C}" srcOrd="1" destOrd="0" presId="urn:microsoft.com/office/officeart/2008/layout/LinedList"/>
    <dgm:cxn modelId="{80A27107-4B4B-4FEF-A341-ACDACC83DD16}" type="presParOf" srcId="{7665023A-740E-404C-A39E-31C4AEF6AD5C}" destId="{55E8DF9D-F6A2-496D-8C5C-4F0717F9A18B}" srcOrd="0" destOrd="0" presId="urn:microsoft.com/office/officeart/2008/layout/LinedList"/>
    <dgm:cxn modelId="{173A1303-D951-4A77-AE32-4F2963DD7E61}" type="presParOf" srcId="{7665023A-740E-404C-A39E-31C4AEF6AD5C}" destId="{0F1605B8-2A38-4E6C-BA60-041C3682BB29}" srcOrd="1" destOrd="0" presId="urn:microsoft.com/office/officeart/2008/layout/LinedList"/>
    <dgm:cxn modelId="{DC116C52-7370-40CA-96FE-C02C681F4B36}" type="presParOf" srcId="{0F1605B8-2A38-4E6C-BA60-041C3682BB29}" destId="{7D209E89-B328-4DCE-BDA5-C123DF1B543F}" srcOrd="0" destOrd="0" presId="urn:microsoft.com/office/officeart/2008/layout/LinedList"/>
    <dgm:cxn modelId="{138E9352-D96C-461B-8A49-48B69272A39F}" type="presParOf" srcId="{0F1605B8-2A38-4E6C-BA60-041C3682BB29}" destId="{C0270B57-1B9C-493D-A496-1EDAA30ED11B}" srcOrd="1" destOrd="0" presId="urn:microsoft.com/office/officeart/2008/layout/LinedList"/>
    <dgm:cxn modelId="{7DAB3CA2-4DFD-46BD-B58C-433E662137A0}" type="presParOf" srcId="{C0270B57-1B9C-493D-A496-1EDAA30ED11B}" destId="{1F201147-7204-4ABB-8941-70618935B405}" srcOrd="0" destOrd="0" presId="urn:microsoft.com/office/officeart/2008/layout/LinedList"/>
    <dgm:cxn modelId="{502F113A-BB51-48E2-A4E4-B9F1EC3CFBCC}" type="presParOf" srcId="{C0270B57-1B9C-493D-A496-1EDAA30ED11B}" destId="{7523A2C2-CB00-43A3-B4EF-C7A0E2ADDF03}" srcOrd="1" destOrd="0" presId="urn:microsoft.com/office/officeart/2008/layout/LinedList"/>
    <dgm:cxn modelId="{D07BA791-030D-47A1-A1D1-23171D4B158F}" type="presParOf" srcId="{C0270B57-1B9C-493D-A496-1EDAA30ED11B}" destId="{2B99784B-1B94-4185-97A5-88E4406A0D12}" srcOrd="2" destOrd="0" presId="urn:microsoft.com/office/officeart/2008/layout/LinedList"/>
    <dgm:cxn modelId="{1DBECC9E-4CF8-4587-88FC-92A993461770}" type="presParOf" srcId="{0F1605B8-2A38-4E6C-BA60-041C3682BB29}" destId="{B484915C-AA61-47B0-A430-C4EA1C92E0D6}" srcOrd="2" destOrd="0" presId="urn:microsoft.com/office/officeart/2008/layout/LinedList"/>
    <dgm:cxn modelId="{909AB8F3-8FF6-4BBF-B491-7C58831A8837}" type="presParOf" srcId="{0F1605B8-2A38-4E6C-BA60-041C3682BB29}" destId="{7EAF3424-B9C7-44D7-9917-F90C32B67F7B}" srcOrd="3" destOrd="0" presId="urn:microsoft.com/office/officeart/2008/layout/LinedList"/>
    <dgm:cxn modelId="{097292E6-08D0-4093-A0BA-4DE14B4C63FB}" type="presParOf" srcId="{0F1605B8-2A38-4E6C-BA60-041C3682BB29}" destId="{F832E468-0119-4C5C-B713-5E199EBB16BE}" srcOrd="4" destOrd="0" presId="urn:microsoft.com/office/officeart/2008/layout/LinedList"/>
    <dgm:cxn modelId="{48EC0FCD-03DF-40BD-AA0A-0CC26C411E63}" type="presParOf" srcId="{F832E468-0119-4C5C-B713-5E199EBB16BE}" destId="{73B73A0D-2935-4ABF-876B-8B2F019D092A}" srcOrd="0" destOrd="0" presId="urn:microsoft.com/office/officeart/2008/layout/LinedList"/>
    <dgm:cxn modelId="{6F470BF3-C4C8-4C70-9A5E-24C3C9276693}" type="presParOf" srcId="{F832E468-0119-4C5C-B713-5E199EBB16BE}" destId="{B60755C0-79FE-47A8-91FF-B190A7BDA925}" srcOrd="1" destOrd="0" presId="urn:microsoft.com/office/officeart/2008/layout/LinedList"/>
    <dgm:cxn modelId="{35D85221-F80B-4BE5-B306-1CC28789AE2A}" type="presParOf" srcId="{F832E468-0119-4C5C-B713-5E199EBB16BE}" destId="{93FF3402-87BE-466C-9DE2-B416B539AF5F}" srcOrd="2" destOrd="0" presId="urn:microsoft.com/office/officeart/2008/layout/LinedList"/>
    <dgm:cxn modelId="{17811D4F-5B85-4486-A713-6A3F251D8250}" type="presParOf" srcId="{0F1605B8-2A38-4E6C-BA60-041C3682BB29}" destId="{A2D87197-4340-4D6C-8B93-08382D9BE366}" srcOrd="5" destOrd="0" presId="urn:microsoft.com/office/officeart/2008/layout/LinedList"/>
    <dgm:cxn modelId="{3A112649-4A7C-4455-BE1A-3F21D99E7714}" type="presParOf" srcId="{0F1605B8-2A38-4E6C-BA60-041C3682BB29}" destId="{04D3B057-4103-4DFC-8277-4A488778BA32}" srcOrd="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EBFD0C-84CA-45BC-98D5-8B2F8B80B86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CA"/>
        </a:p>
      </dgm:t>
    </dgm:pt>
    <dgm:pt modelId="{DFF90D13-3EF9-4444-A8D2-5CD370F841D5}">
      <dgm:prSet custT="1"/>
      <dgm:spPr/>
      <dgm:t>
        <a:bodyPr/>
        <a:lstStyle/>
        <a:p>
          <a:pPr>
            <a:lnSpc>
              <a:spcPct val="100000"/>
            </a:lnSpc>
            <a:spcAft>
              <a:spcPts val="0"/>
            </a:spcAft>
          </a:pPr>
          <a:endParaRPr lang="en-CA" sz="2200" dirty="0"/>
        </a:p>
      </dgm:t>
    </dgm:pt>
    <dgm:pt modelId="{DC4E10B4-21E9-4F17-BB0E-D3B6A311755A}" type="parTrans" cxnId="{AFFF852C-E48B-4F9F-BE86-4C2BB6972C29}">
      <dgm:prSet/>
      <dgm:spPr/>
      <dgm:t>
        <a:bodyPr/>
        <a:lstStyle/>
        <a:p>
          <a:endParaRPr lang="en-CA"/>
        </a:p>
      </dgm:t>
    </dgm:pt>
    <dgm:pt modelId="{B22D1F30-07BD-4E64-96B8-D32BE905FABD}" type="sibTrans" cxnId="{AFFF852C-E48B-4F9F-BE86-4C2BB6972C29}">
      <dgm:prSet/>
      <dgm:spPr/>
      <dgm:t>
        <a:bodyPr/>
        <a:lstStyle/>
        <a:p>
          <a:endParaRPr lang="en-CA"/>
        </a:p>
      </dgm:t>
    </dgm:pt>
    <dgm:pt modelId="{C5B4922D-5F02-4349-B7CA-4684128C3853}">
      <dgm:prSet custT="1"/>
      <dgm:spPr/>
      <dgm:t>
        <a:bodyPr/>
        <a:lstStyle/>
        <a:p>
          <a:pPr>
            <a:lnSpc>
              <a:spcPct val="100000"/>
            </a:lnSpc>
            <a:spcAft>
              <a:spcPts val="0"/>
            </a:spcAft>
          </a:pPr>
          <a:endParaRPr lang="en-CA" sz="2200" dirty="0"/>
        </a:p>
      </dgm:t>
    </dgm:pt>
    <dgm:pt modelId="{93C49C14-A507-4456-9137-96691DF256B5}" type="parTrans" cxnId="{9B051506-85CC-4B94-9DEF-CD8BA977B38A}">
      <dgm:prSet/>
      <dgm:spPr/>
      <dgm:t>
        <a:bodyPr/>
        <a:lstStyle/>
        <a:p>
          <a:endParaRPr lang="en-CA"/>
        </a:p>
      </dgm:t>
    </dgm:pt>
    <dgm:pt modelId="{2592FFB0-F935-4155-A555-1C49E3B7A228}" type="sibTrans" cxnId="{9B051506-85CC-4B94-9DEF-CD8BA977B38A}">
      <dgm:prSet/>
      <dgm:spPr/>
      <dgm:t>
        <a:bodyPr/>
        <a:lstStyle/>
        <a:p>
          <a:endParaRPr lang="en-CA"/>
        </a:p>
      </dgm:t>
    </dgm:pt>
    <dgm:pt modelId="{1A718991-BB28-4263-936B-49FBCE3BB14A}">
      <dgm:prSet custT="1"/>
      <dgm:spPr/>
      <dgm:t>
        <a:bodyPr/>
        <a:lstStyle/>
        <a:p>
          <a:endParaRPr lang="en-GB" sz="2800" dirty="0"/>
        </a:p>
        <a:p>
          <a:r>
            <a:rPr lang="en-GB" sz="2800" dirty="0"/>
            <a:t>The ability to contribute and support others to achieve a common goal.</a:t>
          </a:r>
          <a:endParaRPr lang="en-CA" sz="2800" dirty="0"/>
        </a:p>
      </dgm:t>
    </dgm:pt>
    <dgm:pt modelId="{06246258-E0BB-46CD-95EF-4DCFF30917D8}" type="sibTrans" cxnId="{F82F458F-494A-421F-B22C-063A14006290}">
      <dgm:prSet/>
      <dgm:spPr/>
      <dgm:t>
        <a:bodyPr/>
        <a:lstStyle/>
        <a:p>
          <a:endParaRPr lang="en-CA"/>
        </a:p>
      </dgm:t>
    </dgm:pt>
    <dgm:pt modelId="{39E8A9AC-A9DC-4432-8457-249A3938D460}" type="parTrans" cxnId="{F82F458F-494A-421F-B22C-063A14006290}">
      <dgm:prSet/>
      <dgm:spPr/>
      <dgm:t>
        <a:bodyPr/>
        <a:lstStyle/>
        <a:p>
          <a:endParaRPr lang="en-CA"/>
        </a:p>
      </dgm:t>
    </dgm:pt>
    <dgm:pt modelId="{0E187C4E-7A0A-4D1D-ABEC-353870022450}" type="pres">
      <dgm:prSet presAssocID="{0AEBFD0C-84CA-45BC-98D5-8B2F8B80B869}" presName="vert0" presStyleCnt="0">
        <dgm:presLayoutVars>
          <dgm:dir/>
          <dgm:animOne val="branch"/>
          <dgm:animLvl val="lvl"/>
        </dgm:presLayoutVars>
      </dgm:prSet>
      <dgm:spPr/>
    </dgm:pt>
    <dgm:pt modelId="{75854277-2EDD-4075-A258-A56436AAD7D9}" type="pres">
      <dgm:prSet presAssocID="{1A718991-BB28-4263-936B-49FBCE3BB14A}" presName="thickLine" presStyleLbl="alignNode1" presStyleIdx="0" presStyleCnt="1"/>
      <dgm:spPr/>
    </dgm:pt>
    <dgm:pt modelId="{7665023A-740E-404C-A39E-31C4AEF6AD5C}" type="pres">
      <dgm:prSet presAssocID="{1A718991-BB28-4263-936B-49FBCE3BB14A}" presName="horz1" presStyleCnt="0"/>
      <dgm:spPr/>
    </dgm:pt>
    <dgm:pt modelId="{55E8DF9D-F6A2-496D-8C5C-4F0717F9A18B}" type="pres">
      <dgm:prSet presAssocID="{1A718991-BB28-4263-936B-49FBCE3BB14A}" presName="tx1" presStyleLbl="revTx" presStyleIdx="0" presStyleCnt="3" custScaleX="400780" custScaleY="13642" custLinFactNeighborX="-2103" custLinFactNeighborY="6533"/>
      <dgm:spPr/>
    </dgm:pt>
    <dgm:pt modelId="{0F1605B8-2A38-4E6C-BA60-041C3682BB29}" type="pres">
      <dgm:prSet presAssocID="{1A718991-BB28-4263-936B-49FBCE3BB14A}" presName="vert1" presStyleCnt="0"/>
      <dgm:spPr/>
    </dgm:pt>
    <dgm:pt modelId="{7D209E89-B328-4DCE-BDA5-C123DF1B543F}" type="pres">
      <dgm:prSet presAssocID="{DFF90D13-3EF9-4444-A8D2-5CD370F841D5}" presName="vertSpace2a" presStyleCnt="0"/>
      <dgm:spPr/>
    </dgm:pt>
    <dgm:pt modelId="{C0270B57-1B9C-493D-A496-1EDAA30ED11B}" type="pres">
      <dgm:prSet presAssocID="{DFF90D13-3EF9-4444-A8D2-5CD370F841D5}" presName="horz2" presStyleCnt="0"/>
      <dgm:spPr/>
    </dgm:pt>
    <dgm:pt modelId="{1F201147-7204-4ABB-8941-70618935B405}" type="pres">
      <dgm:prSet presAssocID="{DFF90D13-3EF9-4444-A8D2-5CD370F841D5}" presName="horzSpace2" presStyleCnt="0"/>
      <dgm:spPr/>
    </dgm:pt>
    <dgm:pt modelId="{7523A2C2-CB00-43A3-B4EF-C7A0E2ADDF03}" type="pres">
      <dgm:prSet presAssocID="{DFF90D13-3EF9-4444-A8D2-5CD370F841D5}" presName="tx2" presStyleLbl="revTx" presStyleIdx="1" presStyleCnt="3"/>
      <dgm:spPr/>
    </dgm:pt>
    <dgm:pt modelId="{2B99784B-1B94-4185-97A5-88E4406A0D12}" type="pres">
      <dgm:prSet presAssocID="{DFF90D13-3EF9-4444-A8D2-5CD370F841D5}" presName="vert2" presStyleCnt="0"/>
      <dgm:spPr/>
    </dgm:pt>
    <dgm:pt modelId="{B484915C-AA61-47B0-A430-C4EA1C92E0D6}" type="pres">
      <dgm:prSet presAssocID="{DFF90D13-3EF9-4444-A8D2-5CD370F841D5}" presName="thinLine2b" presStyleLbl="callout" presStyleIdx="0" presStyleCnt="2" custLinFactY="1900000" custLinFactNeighborX="-25583" custLinFactNeighborY="1997236"/>
      <dgm:spPr/>
    </dgm:pt>
    <dgm:pt modelId="{7EAF3424-B9C7-44D7-9917-F90C32B67F7B}" type="pres">
      <dgm:prSet presAssocID="{DFF90D13-3EF9-4444-A8D2-5CD370F841D5}" presName="vertSpace2b" presStyleCnt="0"/>
      <dgm:spPr/>
    </dgm:pt>
    <dgm:pt modelId="{F832E468-0119-4C5C-B713-5E199EBB16BE}" type="pres">
      <dgm:prSet presAssocID="{C5B4922D-5F02-4349-B7CA-4684128C3853}" presName="horz2" presStyleCnt="0"/>
      <dgm:spPr/>
    </dgm:pt>
    <dgm:pt modelId="{73B73A0D-2935-4ABF-876B-8B2F019D092A}" type="pres">
      <dgm:prSet presAssocID="{C5B4922D-5F02-4349-B7CA-4684128C3853}" presName="horzSpace2" presStyleCnt="0"/>
      <dgm:spPr/>
    </dgm:pt>
    <dgm:pt modelId="{B60755C0-79FE-47A8-91FF-B190A7BDA925}" type="pres">
      <dgm:prSet presAssocID="{C5B4922D-5F02-4349-B7CA-4684128C3853}" presName="tx2" presStyleLbl="revTx" presStyleIdx="2" presStyleCnt="3"/>
      <dgm:spPr/>
    </dgm:pt>
    <dgm:pt modelId="{93FF3402-87BE-466C-9DE2-B416B539AF5F}" type="pres">
      <dgm:prSet presAssocID="{C5B4922D-5F02-4349-B7CA-4684128C3853}" presName="vert2" presStyleCnt="0"/>
      <dgm:spPr/>
    </dgm:pt>
    <dgm:pt modelId="{A2D87197-4340-4D6C-8B93-08382D9BE366}" type="pres">
      <dgm:prSet presAssocID="{C5B4922D-5F02-4349-B7CA-4684128C3853}" presName="thinLine2b" presStyleLbl="callout" presStyleIdx="1" presStyleCnt="2" custLinFactY="100000" custLinFactNeighborX="-38" custLinFactNeighborY="173109"/>
      <dgm:spPr/>
    </dgm:pt>
    <dgm:pt modelId="{04D3B057-4103-4DFC-8277-4A488778BA32}" type="pres">
      <dgm:prSet presAssocID="{C5B4922D-5F02-4349-B7CA-4684128C3853}" presName="vertSpace2b" presStyleCnt="0"/>
      <dgm:spPr/>
    </dgm:pt>
  </dgm:ptLst>
  <dgm:cxnLst>
    <dgm:cxn modelId="{9B051506-85CC-4B94-9DEF-CD8BA977B38A}" srcId="{1A718991-BB28-4263-936B-49FBCE3BB14A}" destId="{C5B4922D-5F02-4349-B7CA-4684128C3853}" srcOrd="1" destOrd="0" parTransId="{93C49C14-A507-4456-9137-96691DF256B5}" sibTransId="{2592FFB0-F935-4155-A555-1C49E3B7A228}"/>
    <dgm:cxn modelId="{AFFF852C-E48B-4F9F-BE86-4C2BB6972C29}" srcId="{1A718991-BB28-4263-936B-49FBCE3BB14A}" destId="{DFF90D13-3EF9-4444-A8D2-5CD370F841D5}" srcOrd="0" destOrd="0" parTransId="{DC4E10B4-21E9-4F17-BB0E-D3B6A311755A}" sibTransId="{B22D1F30-07BD-4E64-96B8-D32BE905FABD}"/>
    <dgm:cxn modelId="{49B9B654-C5E8-4C90-AF9B-CA696B474134}" type="presOf" srcId="{C5B4922D-5F02-4349-B7CA-4684128C3853}" destId="{B60755C0-79FE-47A8-91FF-B190A7BDA925}" srcOrd="0" destOrd="0" presId="urn:microsoft.com/office/officeart/2008/layout/LinedList"/>
    <dgm:cxn modelId="{EBB2CE5A-4422-4E86-9C4E-094506936064}" type="presOf" srcId="{0AEBFD0C-84CA-45BC-98D5-8B2F8B80B869}" destId="{0E187C4E-7A0A-4D1D-ABEC-353870022450}" srcOrd="0" destOrd="0" presId="urn:microsoft.com/office/officeart/2008/layout/LinedList"/>
    <dgm:cxn modelId="{F82F458F-494A-421F-B22C-063A14006290}" srcId="{0AEBFD0C-84CA-45BC-98D5-8B2F8B80B869}" destId="{1A718991-BB28-4263-936B-49FBCE3BB14A}" srcOrd="0" destOrd="0" parTransId="{39E8A9AC-A9DC-4432-8457-249A3938D460}" sibTransId="{06246258-E0BB-46CD-95EF-4DCFF30917D8}"/>
    <dgm:cxn modelId="{419CABA6-105D-4CEE-A677-92CF9FFF44B0}" type="presOf" srcId="{1A718991-BB28-4263-936B-49FBCE3BB14A}" destId="{55E8DF9D-F6A2-496D-8C5C-4F0717F9A18B}" srcOrd="0" destOrd="0" presId="urn:microsoft.com/office/officeart/2008/layout/LinedList"/>
    <dgm:cxn modelId="{C06D38F2-909D-4912-8DEC-79B5BEBE1092}" type="presOf" srcId="{DFF90D13-3EF9-4444-A8D2-5CD370F841D5}" destId="{7523A2C2-CB00-43A3-B4EF-C7A0E2ADDF03}" srcOrd="0" destOrd="0" presId="urn:microsoft.com/office/officeart/2008/layout/LinedList"/>
    <dgm:cxn modelId="{E4896A3F-7B19-4B75-82EF-83F79F4154E2}" type="presParOf" srcId="{0E187C4E-7A0A-4D1D-ABEC-353870022450}" destId="{75854277-2EDD-4075-A258-A56436AAD7D9}" srcOrd="0" destOrd="0" presId="urn:microsoft.com/office/officeart/2008/layout/LinedList"/>
    <dgm:cxn modelId="{C3222C4E-E624-4DAA-8B83-993B5CCE94A4}" type="presParOf" srcId="{0E187C4E-7A0A-4D1D-ABEC-353870022450}" destId="{7665023A-740E-404C-A39E-31C4AEF6AD5C}" srcOrd="1" destOrd="0" presId="urn:microsoft.com/office/officeart/2008/layout/LinedList"/>
    <dgm:cxn modelId="{80A27107-4B4B-4FEF-A341-ACDACC83DD16}" type="presParOf" srcId="{7665023A-740E-404C-A39E-31C4AEF6AD5C}" destId="{55E8DF9D-F6A2-496D-8C5C-4F0717F9A18B}" srcOrd="0" destOrd="0" presId="urn:microsoft.com/office/officeart/2008/layout/LinedList"/>
    <dgm:cxn modelId="{173A1303-D951-4A77-AE32-4F2963DD7E61}" type="presParOf" srcId="{7665023A-740E-404C-A39E-31C4AEF6AD5C}" destId="{0F1605B8-2A38-4E6C-BA60-041C3682BB29}" srcOrd="1" destOrd="0" presId="urn:microsoft.com/office/officeart/2008/layout/LinedList"/>
    <dgm:cxn modelId="{DC116C52-7370-40CA-96FE-C02C681F4B36}" type="presParOf" srcId="{0F1605B8-2A38-4E6C-BA60-041C3682BB29}" destId="{7D209E89-B328-4DCE-BDA5-C123DF1B543F}" srcOrd="0" destOrd="0" presId="urn:microsoft.com/office/officeart/2008/layout/LinedList"/>
    <dgm:cxn modelId="{138E9352-D96C-461B-8A49-48B69272A39F}" type="presParOf" srcId="{0F1605B8-2A38-4E6C-BA60-041C3682BB29}" destId="{C0270B57-1B9C-493D-A496-1EDAA30ED11B}" srcOrd="1" destOrd="0" presId="urn:microsoft.com/office/officeart/2008/layout/LinedList"/>
    <dgm:cxn modelId="{7DAB3CA2-4DFD-46BD-B58C-433E662137A0}" type="presParOf" srcId="{C0270B57-1B9C-493D-A496-1EDAA30ED11B}" destId="{1F201147-7204-4ABB-8941-70618935B405}" srcOrd="0" destOrd="0" presId="urn:microsoft.com/office/officeart/2008/layout/LinedList"/>
    <dgm:cxn modelId="{502F113A-BB51-48E2-A4E4-B9F1EC3CFBCC}" type="presParOf" srcId="{C0270B57-1B9C-493D-A496-1EDAA30ED11B}" destId="{7523A2C2-CB00-43A3-B4EF-C7A0E2ADDF03}" srcOrd="1" destOrd="0" presId="urn:microsoft.com/office/officeart/2008/layout/LinedList"/>
    <dgm:cxn modelId="{D07BA791-030D-47A1-A1D1-23171D4B158F}" type="presParOf" srcId="{C0270B57-1B9C-493D-A496-1EDAA30ED11B}" destId="{2B99784B-1B94-4185-97A5-88E4406A0D12}" srcOrd="2" destOrd="0" presId="urn:microsoft.com/office/officeart/2008/layout/LinedList"/>
    <dgm:cxn modelId="{1DBECC9E-4CF8-4587-88FC-92A993461770}" type="presParOf" srcId="{0F1605B8-2A38-4E6C-BA60-041C3682BB29}" destId="{B484915C-AA61-47B0-A430-C4EA1C92E0D6}" srcOrd="2" destOrd="0" presId="urn:microsoft.com/office/officeart/2008/layout/LinedList"/>
    <dgm:cxn modelId="{909AB8F3-8FF6-4BBF-B491-7C58831A8837}" type="presParOf" srcId="{0F1605B8-2A38-4E6C-BA60-041C3682BB29}" destId="{7EAF3424-B9C7-44D7-9917-F90C32B67F7B}" srcOrd="3" destOrd="0" presId="urn:microsoft.com/office/officeart/2008/layout/LinedList"/>
    <dgm:cxn modelId="{097292E6-08D0-4093-A0BA-4DE14B4C63FB}" type="presParOf" srcId="{0F1605B8-2A38-4E6C-BA60-041C3682BB29}" destId="{F832E468-0119-4C5C-B713-5E199EBB16BE}" srcOrd="4" destOrd="0" presId="urn:microsoft.com/office/officeart/2008/layout/LinedList"/>
    <dgm:cxn modelId="{48EC0FCD-03DF-40BD-AA0A-0CC26C411E63}" type="presParOf" srcId="{F832E468-0119-4C5C-B713-5E199EBB16BE}" destId="{73B73A0D-2935-4ABF-876B-8B2F019D092A}" srcOrd="0" destOrd="0" presId="urn:microsoft.com/office/officeart/2008/layout/LinedList"/>
    <dgm:cxn modelId="{6F470BF3-C4C8-4C70-9A5E-24C3C9276693}" type="presParOf" srcId="{F832E468-0119-4C5C-B713-5E199EBB16BE}" destId="{B60755C0-79FE-47A8-91FF-B190A7BDA925}" srcOrd="1" destOrd="0" presId="urn:microsoft.com/office/officeart/2008/layout/LinedList"/>
    <dgm:cxn modelId="{35D85221-F80B-4BE5-B306-1CC28789AE2A}" type="presParOf" srcId="{F832E468-0119-4C5C-B713-5E199EBB16BE}" destId="{93FF3402-87BE-466C-9DE2-B416B539AF5F}" srcOrd="2" destOrd="0" presId="urn:microsoft.com/office/officeart/2008/layout/LinedList"/>
    <dgm:cxn modelId="{17811D4F-5B85-4486-A713-6A3F251D8250}" type="presParOf" srcId="{0F1605B8-2A38-4E6C-BA60-041C3682BB29}" destId="{A2D87197-4340-4D6C-8B93-08382D9BE366}" srcOrd="5" destOrd="0" presId="urn:microsoft.com/office/officeart/2008/layout/LinedList"/>
    <dgm:cxn modelId="{3A112649-4A7C-4455-BE1A-3F21D99E7714}" type="presParOf" srcId="{0F1605B8-2A38-4E6C-BA60-041C3682BB29}" destId="{04D3B057-4103-4DFC-8277-4A488778BA32}" srcOrd="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EBFD0C-84CA-45BC-98D5-8B2F8B80B86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CA"/>
        </a:p>
      </dgm:t>
    </dgm:pt>
    <dgm:pt modelId="{DFF90D13-3EF9-4444-A8D2-5CD370F841D5}">
      <dgm:prSet custT="1"/>
      <dgm:spPr/>
      <dgm:t>
        <a:bodyPr/>
        <a:lstStyle/>
        <a:p>
          <a:pPr>
            <a:lnSpc>
              <a:spcPct val="100000"/>
            </a:lnSpc>
            <a:spcAft>
              <a:spcPts val="0"/>
            </a:spcAft>
          </a:pPr>
          <a:endParaRPr lang="en-CA" sz="2200" dirty="0"/>
        </a:p>
      </dgm:t>
    </dgm:pt>
    <dgm:pt modelId="{DC4E10B4-21E9-4F17-BB0E-D3B6A311755A}" type="parTrans" cxnId="{AFFF852C-E48B-4F9F-BE86-4C2BB6972C29}">
      <dgm:prSet/>
      <dgm:spPr/>
      <dgm:t>
        <a:bodyPr/>
        <a:lstStyle/>
        <a:p>
          <a:endParaRPr lang="en-CA"/>
        </a:p>
      </dgm:t>
    </dgm:pt>
    <dgm:pt modelId="{B22D1F30-07BD-4E64-96B8-D32BE905FABD}" type="sibTrans" cxnId="{AFFF852C-E48B-4F9F-BE86-4C2BB6972C29}">
      <dgm:prSet/>
      <dgm:spPr/>
      <dgm:t>
        <a:bodyPr/>
        <a:lstStyle/>
        <a:p>
          <a:endParaRPr lang="en-CA"/>
        </a:p>
      </dgm:t>
    </dgm:pt>
    <dgm:pt modelId="{1A718991-BB28-4263-936B-49FBCE3BB14A}">
      <dgm:prSet custT="1"/>
      <dgm:spPr/>
      <dgm:t>
        <a:bodyPr/>
        <a:lstStyle/>
        <a:p>
          <a:endParaRPr lang="en-GB" sz="2800" dirty="0"/>
        </a:p>
        <a:p>
          <a:r>
            <a:rPr lang="en-GB" sz="2800" dirty="0"/>
            <a:t>The ability to receive, understand, consider, and share information and ideas through speaking, listening, and interacting with others.</a:t>
          </a:r>
          <a:endParaRPr lang="en-CA" sz="2800" dirty="0"/>
        </a:p>
      </dgm:t>
    </dgm:pt>
    <dgm:pt modelId="{39E8A9AC-A9DC-4432-8457-249A3938D460}" type="parTrans" cxnId="{F82F458F-494A-421F-B22C-063A14006290}">
      <dgm:prSet/>
      <dgm:spPr/>
      <dgm:t>
        <a:bodyPr/>
        <a:lstStyle/>
        <a:p>
          <a:endParaRPr lang="en-CA"/>
        </a:p>
      </dgm:t>
    </dgm:pt>
    <dgm:pt modelId="{06246258-E0BB-46CD-95EF-4DCFF30917D8}" type="sibTrans" cxnId="{F82F458F-494A-421F-B22C-063A14006290}">
      <dgm:prSet/>
      <dgm:spPr/>
      <dgm:t>
        <a:bodyPr/>
        <a:lstStyle/>
        <a:p>
          <a:endParaRPr lang="en-CA"/>
        </a:p>
      </dgm:t>
    </dgm:pt>
    <dgm:pt modelId="{C5B4922D-5F02-4349-B7CA-4684128C3853}">
      <dgm:prSet custT="1"/>
      <dgm:spPr/>
      <dgm:t>
        <a:bodyPr/>
        <a:lstStyle/>
        <a:p>
          <a:pPr>
            <a:lnSpc>
              <a:spcPct val="100000"/>
            </a:lnSpc>
            <a:spcAft>
              <a:spcPts val="0"/>
            </a:spcAft>
          </a:pPr>
          <a:endParaRPr lang="en-CA" sz="2200" dirty="0"/>
        </a:p>
      </dgm:t>
    </dgm:pt>
    <dgm:pt modelId="{93C49C14-A507-4456-9137-96691DF256B5}" type="parTrans" cxnId="{9B051506-85CC-4B94-9DEF-CD8BA977B38A}">
      <dgm:prSet/>
      <dgm:spPr/>
      <dgm:t>
        <a:bodyPr/>
        <a:lstStyle/>
        <a:p>
          <a:endParaRPr lang="en-CA"/>
        </a:p>
      </dgm:t>
    </dgm:pt>
    <dgm:pt modelId="{2592FFB0-F935-4155-A555-1C49E3B7A228}" type="sibTrans" cxnId="{9B051506-85CC-4B94-9DEF-CD8BA977B38A}">
      <dgm:prSet/>
      <dgm:spPr/>
      <dgm:t>
        <a:bodyPr/>
        <a:lstStyle/>
        <a:p>
          <a:endParaRPr lang="en-CA"/>
        </a:p>
      </dgm:t>
    </dgm:pt>
    <dgm:pt modelId="{0E187C4E-7A0A-4D1D-ABEC-353870022450}" type="pres">
      <dgm:prSet presAssocID="{0AEBFD0C-84CA-45BC-98D5-8B2F8B80B869}" presName="vert0" presStyleCnt="0">
        <dgm:presLayoutVars>
          <dgm:dir/>
          <dgm:animOne val="branch"/>
          <dgm:animLvl val="lvl"/>
        </dgm:presLayoutVars>
      </dgm:prSet>
      <dgm:spPr/>
    </dgm:pt>
    <dgm:pt modelId="{75854277-2EDD-4075-A258-A56436AAD7D9}" type="pres">
      <dgm:prSet presAssocID="{1A718991-BB28-4263-936B-49FBCE3BB14A}" presName="thickLine" presStyleLbl="alignNode1" presStyleIdx="0" presStyleCnt="1"/>
      <dgm:spPr/>
    </dgm:pt>
    <dgm:pt modelId="{7665023A-740E-404C-A39E-31C4AEF6AD5C}" type="pres">
      <dgm:prSet presAssocID="{1A718991-BB28-4263-936B-49FBCE3BB14A}" presName="horz1" presStyleCnt="0"/>
      <dgm:spPr/>
    </dgm:pt>
    <dgm:pt modelId="{55E8DF9D-F6A2-496D-8C5C-4F0717F9A18B}" type="pres">
      <dgm:prSet presAssocID="{1A718991-BB28-4263-936B-49FBCE3BB14A}" presName="tx1" presStyleLbl="revTx" presStyleIdx="0" presStyleCnt="3" custScaleX="400780"/>
      <dgm:spPr/>
    </dgm:pt>
    <dgm:pt modelId="{0F1605B8-2A38-4E6C-BA60-041C3682BB29}" type="pres">
      <dgm:prSet presAssocID="{1A718991-BB28-4263-936B-49FBCE3BB14A}" presName="vert1" presStyleCnt="0"/>
      <dgm:spPr/>
    </dgm:pt>
    <dgm:pt modelId="{7D209E89-B328-4DCE-BDA5-C123DF1B543F}" type="pres">
      <dgm:prSet presAssocID="{DFF90D13-3EF9-4444-A8D2-5CD370F841D5}" presName="vertSpace2a" presStyleCnt="0"/>
      <dgm:spPr/>
    </dgm:pt>
    <dgm:pt modelId="{C0270B57-1B9C-493D-A496-1EDAA30ED11B}" type="pres">
      <dgm:prSet presAssocID="{DFF90D13-3EF9-4444-A8D2-5CD370F841D5}" presName="horz2" presStyleCnt="0"/>
      <dgm:spPr/>
    </dgm:pt>
    <dgm:pt modelId="{1F201147-7204-4ABB-8941-70618935B405}" type="pres">
      <dgm:prSet presAssocID="{DFF90D13-3EF9-4444-A8D2-5CD370F841D5}" presName="horzSpace2" presStyleCnt="0"/>
      <dgm:spPr/>
    </dgm:pt>
    <dgm:pt modelId="{7523A2C2-CB00-43A3-B4EF-C7A0E2ADDF03}" type="pres">
      <dgm:prSet presAssocID="{DFF90D13-3EF9-4444-A8D2-5CD370F841D5}" presName="tx2" presStyleLbl="revTx" presStyleIdx="1" presStyleCnt="3"/>
      <dgm:spPr/>
    </dgm:pt>
    <dgm:pt modelId="{2B99784B-1B94-4185-97A5-88E4406A0D12}" type="pres">
      <dgm:prSet presAssocID="{DFF90D13-3EF9-4444-A8D2-5CD370F841D5}" presName="vert2" presStyleCnt="0"/>
      <dgm:spPr/>
    </dgm:pt>
    <dgm:pt modelId="{B484915C-AA61-47B0-A430-C4EA1C92E0D6}" type="pres">
      <dgm:prSet presAssocID="{DFF90D13-3EF9-4444-A8D2-5CD370F841D5}" presName="thinLine2b" presStyleLbl="callout" presStyleIdx="0" presStyleCnt="2" custLinFactY="1900000" custLinFactNeighborX="-25583" custLinFactNeighborY="1997236"/>
      <dgm:spPr/>
    </dgm:pt>
    <dgm:pt modelId="{7EAF3424-B9C7-44D7-9917-F90C32B67F7B}" type="pres">
      <dgm:prSet presAssocID="{DFF90D13-3EF9-4444-A8D2-5CD370F841D5}" presName="vertSpace2b" presStyleCnt="0"/>
      <dgm:spPr/>
    </dgm:pt>
    <dgm:pt modelId="{F832E468-0119-4C5C-B713-5E199EBB16BE}" type="pres">
      <dgm:prSet presAssocID="{C5B4922D-5F02-4349-B7CA-4684128C3853}" presName="horz2" presStyleCnt="0"/>
      <dgm:spPr/>
    </dgm:pt>
    <dgm:pt modelId="{73B73A0D-2935-4ABF-876B-8B2F019D092A}" type="pres">
      <dgm:prSet presAssocID="{C5B4922D-5F02-4349-B7CA-4684128C3853}" presName="horzSpace2" presStyleCnt="0"/>
      <dgm:spPr/>
    </dgm:pt>
    <dgm:pt modelId="{B60755C0-79FE-47A8-91FF-B190A7BDA925}" type="pres">
      <dgm:prSet presAssocID="{C5B4922D-5F02-4349-B7CA-4684128C3853}" presName="tx2" presStyleLbl="revTx" presStyleIdx="2" presStyleCnt="3"/>
      <dgm:spPr/>
    </dgm:pt>
    <dgm:pt modelId="{93FF3402-87BE-466C-9DE2-B416B539AF5F}" type="pres">
      <dgm:prSet presAssocID="{C5B4922D-5F02-4349-B7CA-4684128C3853}" presName="vert2" presStyleCnt="0"/>
      <dgm:spPr/>
    </dgm:pt>
    <dgm:pt modelId="{A2D87197-4340-4D6C-8B93-08382D9BE366}" type="pres">
      <dgm:prSet presAssocID="{C5B4922D-5F02-4349-B7CA-4684128C3853}" presName="thinLine2b" presStyleLbl="callout" presStyleIdx="1" presStyleCnt="2" custLinFactY="100000" custLinFactNeighborX="-38" custLinFactNeighborY="173109"/>
      <dgm:spPr/>
    </dgm:pt>
    <dgm:pt modelId="{04D3B057-4103-4DFC-8277-4A488778BA32}" type="pres">
      <dgm:prSet presAssocID="{C5B4922D-5F02-4349-B7CA-4684128C3853}" presName="vertSpace2b" presStyleCnt="0"/>
      <dgm:spPr/>
    </dgm:pt>
  </dgm:ptLst>
  <dgm:cxnLst>
    <dgm:cxn modelId="{9B051506-85CC-4B94-9DEF-CD8BA977B38A}" srcId="{1A718991-BB28-4263-936B-49FBCE3BB14A}" destId="{C5B4922D-5F02-4349-B7CA-4684128C3853}" srcOrd="1" destOrd="0" parTransId="{93C49C14-A507-4456-9137-96691DF256B5}" sibTransId="{2592FFB0-F935-4155-A555-1C49E3B7A228}"/>
    <dgm:cxn modelId="{AFFF852C-E48B-4F9F-BE86-4C2BB6972C29}" srcId="{1A718991-BB28-4263-936B-49FBCE3BB14A}" destId="{DFF90D13-3EF9-4444-A8D2-5CD370F841D5}" srcOrd="0" destOrd="0" parTransId="{DC4E10B4-21E9-4F17-BB0E-D3B6A311755A}" sibTransId="{B22D1F30-07BD-4E64-96B8-D32BE905FABD}"/>
    <dgm:cxn modelId="{49B9B654-C5E8-4C90-AF9B-CA696B474134}" type="presOf" srcId="{C5B4922D-5F02-4349-B7CA-4684128C3853}" destId="{B60755C0-79FE-47A8-91FF-B190A7BDA925}" srcOrd="0" destOrd="0" presId="urn:microsoft.com/office/officeart/2008/layout/LinedList"/>
    <dgm:cxn modelId="{EBB2CE5A-4422-4E86-9C4E-094506936064}" type="presOf" srcId="{0AEBFD0C-84CA-45BC-98D5-8B2F8B80B869}" destId="{0E187C4E-7A0A-4D1D-ABEC-353870022450}" srcOrd="0" destOrd="0" presId="urn:microsoft.com/office/officeart/2008/layout/LinedList"/>
    <dgm:cxn modelId="{F82F458F-494A-421F-B22C-063A14006290}" srcId="{0AEBFD0C-84CA-45BC-98D5-8B2F8B80B869}" destId="{1A718991-BB28-4263-936B-49FBCE3BB14A}" srcOrd="0" destOrd="0" parTransId="{39E8A9AC-A9DC-4432-8457-249A3938D460}" sibTransId="{06246258-E0BB-46CD-95EF-4DCFF30917D8}"/>
    <dgm:cxn modelId="{419CABA6-105D-4CEE-A677-92CF9FFF44B0}" type="presOf" srcId="{1A718991-BB28-4263-936B-49FBCE3BB14A}" destId="{55E8DF9D-F6A2-496D-8C5C-4F0717F9A18B}" srcOrd="0" destOrd="0" presId="urn:microsoft.com/office/officeart/2008/layout/LinedList"/>
    <dgm:cxn modelId="{C06D38F2-909D-4912-8DEC-79B5BEBE1092}" type="presOf" srcId="{DFF90D13-3EF9-4444-A8D2-5CD370F841D5}" destId="{7523A2C2-CB00-43A3-B4EF-C7A0E2ADDF03}" srcOrd="0" destOrd="0" presId="urn:microsoft.com/office/officeart/2008/layout/LinedList"/>
    <dgm:cxn modelId="{E4896A3F-7B19-4B75-82EF-83F79F4154E2}" type="presParOf" srcId="{0E187C4E-7A0A-4D1D-ABEC-353870022450}" destId="{75854277-2EDD-4075-A258-A56436AAD7D9}" srcOrd="0" destOrd="0" presId="urn:microsoft.com/office/officeart/2008/layout/LinedList"/>
    <dgm:cxn modelId="{C3222C4E-E624-4DAA-8B83-993B5CCE94A4}" type="presParOf" srcId="{0E187C4E-7A0A-4D1D-ABEC-353870022450}" destId="{7665023A-740E-404C-A39E-31C4AEF6AD5C}" srcOrd="1" destOrd="0" presId="urn:microsoft.com/office/officeart/2008/layout/LinedList"/>
    <dgm:cxn modelId="{80A27107-4B4B-4FEF-A341-ACDACC83DD16}" type="presParOf" srcId="{7665023A-740E-404C-A39E-31C4AEF6AD5C}" destId="{55E8DF9D-F6A2-496D-8C5C-4F0717F9A18B}" srcOrd="0" destOrd="0" presId="urn:microsoft.com/office/officeart/2008/layout/LinedList"/>
    <dgm:cxn modelId="{173A1303-D951-4A77-AE32-4F2963DD7E61}" type="presParOf" srcId="{7665023A-740E-404C-A39E-31C4AEF6AD5C}" destId="{0F1605B8-2A38-4E6C-BA60-041C3682BB29}" srcOrd="1" destOrd="0" presId="urn:microsoft.com/office/officeart/2008/layout/LinedList"/>
    <dgm:cxn modelId="{DC116C52-7370-40CA-96FE-C02C681F4B36}" type="presParOf" srcId="{0F1605B8-2A38-4E6C-BA60-041C3682BB29}" destId="{7D209E89-B328-4DCE-BDA5-C123DF1B543F}" srcOrd="0" destOrd="0" presId="urn:microsoft.com/office/officeart/2008/layout/LinedList"/>
    <dgm:cxn modelId="{138E9352-D96C-461B-8A49-48B69272A39F}" type="presParOf" srcId="{0F1605B8-2A38-4E6C-BA60-041C3682BB29}" destId="{C0270B57-1B9C-493D-A496-1EDAA30ED11B}" srcOrd="1" destOrd="0" presId="urn:microsoft.com/office/officeart/2008/layout/LinedList"/>
    <dgm:cxn modelId="{7DAB3CA2-4DFD-46BD-B58C-433E662137A0}" type="presParOf" srcId="{C0270B57-1B9C-493D-A496-1EDAA30ED11B}" destId="{1F201147-7204-4ABB-8941-70618935B405}" srcOrd="0" destOrd="0" presId="urn:microsoft.com/office/officeart/2008/layout/LinedList"/>
    <dgm:cxn modelId="{502F113A-BB51-48E2-A4E4-B9F1EC3CFBCC}" type="presParOf" srcId="{C0270B57-1B9C-493D-A496-1EDAA30ED11B}" destId="{7523A2C2-CB00-43A3-B4EF-C7A0E2ADDF03}" srcOrd="1" destOrd="0" presId="urn:microsoft.com/office/officeart/2008/layout/LinedList"/>
    <dgm:cxn modelId="{D07BA791-030D-47A1-A1D1-23171D4B158F}" type="presParOf" srcId="{C0270B57-1B9C-493D-A496-1EDAA30ED11B}" destId="{2B99784B-1B94-4185-97A5-88E4406A0D12}" srcOrd="2" destOrd="0" presId="urn:microsoft.com/office/officeart/2008/layout/LinedList"/>
    <dgm:cxn modelId="{1DBECC9E-4CF8-4587-88FC-92A993461770}" type="presParOf" srcId="{0F1605B8-2A38-4E6C-BA60-041C3682BB29}" destId="{B484915C-AA61-47B0-A430-C4EA1C92E0D6}" srcOrd="2" destOrd="0" presId="urn:microsoft.com/office/officeart/2008/layout/LinedList"/>
    <dgm:cxn modelId="{909AB8F3-8FF6-4BBF-B491-7C58831A8837}" type="presParOf" srcId="{0F1605B8-2A38-4E6C-BA60-041C3682BB29}" destId="{7EAF3424-B9C7-44D7-9917-F90C32B67F7B}" srcOrd="3" destOrd="0" presId="urn:microsoft.com/office/officeart/2008/layout/LinedList"/>
    <dgm:cxn modelId="{097292E6-08D0-4093-A0BA-4DE14B4C63FB}" type="presParOf" srcId="{0F1605B8-2A38-4E6C-BA60-041C3682BB29}" destId="{F832E468-0119-4C5C-B713-5E199EBB16BE}" srcOrd="4" destOrd="0" presId="urn:microsoft.com/office/officeart/2008/layout/LinedList"/>
    <dgm:cxn modelId="{48EC0FCD-03DF-40BD-AA0A-0CC26C411E63}" type="presParOf" srcId="{F832E468-0119-4C5C-B713-5E199EBB16BE}" destId="{73B73A0D-2935-4ABF-876B-8B2F019D092A}" srcOrd="0" destOrd="0" presId="urn:microsoft.com/office/officeart/2008/layout/LinedList"/>
    <dgm:cxn modelId="{6F470BF3-C4C8-4C70-9A5E-24C3C9276693}" type="presParOf" srcId="{F832E468-0119-4C5C-B713-5E199EBB16BE}" destId="{B60755C0-79FE-47A8-91FF-B190A7BDA925}" srcOrd="1" destOrd="0" presId="urn:microsoft.com/office/officeart/2008/layout/LinedList"/>
    <dgm:cxn modelId="{35D85221-F80B-4BE5-B306-1CC28789AE2A}" type="presParOf" srcId="{F832E468-0119-4C5C-B713-5E199EBB16BE}" destId="{93FF3402-87BE-466C-9DE2-B416B539AF5F}" srcOrd="2" destOrd="0" presId="urn:microsoft.com/office/officeart/2008/layout/LinedList"/>
    <dgm:cxn modelId="{17811D4F-5B85-4486-A713-6A3F251D8250}" type="presParOf" srcId="{0F1605B8-2A38-4E6C-BA60-041C3682BB29}" destId="{A2D87197-4340-4D6C-8B93-08382D9BE366}" srcOrd="5" destOrd="0" presId="urn:microsoft.com/office/officeart/2008/layout/LinedList"/>
    <dgm:cxn modelId="{3A112649-4A7C-4455-BE1A-3F21D99E7714}" type="presParOf" srcId="{0F1605B8-2A38-4E6C-BA60-041C3682BB29}" destId="{04D3B057-4103-4DFC-8277-4A488778BA32}" srcOrd="6" destOrd="0" presId="urn:microsoft.com/office/officeart/2008/layout/Lin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AEBFD0C-84CA-45BC-98D5-8B2F8B80B86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CA"/>
        </a:p>
      </dgm:t>
    </dgm:pt>
    <dgm:pt modelId="{DFF90D13-3EF9-4444-A8D2-5CD370F841D5}">
      <dgm:prSet custT="1"/>
      <dgm:spPr/>
      <dgm:t>
        <a:bodyPr/>
        <a:lstStyle/>
        <a:p>
          <a:pPr>
            <a:lnSpc>
              <a:spcPct val="100000"/>
            </a:lnSpc>
            <a:spcAft>
              <a:spcPts val="0"/>
            </a:spcAft>
          </a:pPr>
          <a:endParaRPr lang="en-CA" sz="2200" dirty="0"/>
        </a:p>
      </dgm:t>
    </dgm:pt>
    <dgm:pt modelId="{DC4E10B4-21E9-4F17-BB0E-D3B6A311755A}" type="parTrans" cxnId="{AFFF852C-E48B-4F9F-BE86-4C2BB6972C29}">
      <dgm:prSet/>
      <dgm:spPr/>
      <dgm:t>
        <a:bodyPr/>
        <a:lstStyle/>
        <a:p>
          <a:endParaRPr lang="en-CA"/>
        </a:p>
      </dgm:t>
    </dgm:pt>
    <dgm:pt modelId="{B22D1F30-07BD-4E64-96B8-D32BE905FABD}" type="sibTrans" cxnId="{AFFF852C-E48B-4F9F-BE86-4C2BB6972C29}">
      <dgm:prSet/>
      <dgm:spPr/>
      <dgm:t>
        <a:bodyPr/>
        <a:lstStyle/>
        <a:p>
          <a:endParaRPr lang="en-CA"/>
        </a:p>
      </dgm:t>
    </dgm:pt>
    <dgm:pt modelId="{1A718991-BB28-4263-936B-49FBCE3BB14A}">
      <dgm:prSet custT="1"/>
      <dgm:spPr/>
      <dgm:t>
        <a:bodyPr/>
        <a:lstStyle/>
        <a:p>
          <a:endParaRPr lang="en-GB" sz="2800" dirty="0"/>
        </a:p>
        <a:p>
          <a:r>
            <a:rPr lang="en-GB" sz="2800" dirty="0"/>
            <a:t>The ability to imagine, develop, express, encourage, and apply ideas in ways that are novel, unexpected, or challenge existing methods and norms.</a:t>
          </a:r>
          <a:endParaRPr lang="en-CA" sz="2800" dirty="0"/>
        </a:p>
      </dgm:t>
    </dgm:pt>
    <dgm:pt modelId="{39E8A9AC-A9DC-4432-8457-249A3938D460}" type="parTrans" cxnId="{F82F458F-494A-421F-B22C-063A14006290}">
      <dgm:prSet/>
      <dgm:spPr/>
      <dgm:t>
        <a:bodyPr/>
        <a:lstStyle/>
        <a:p>
          <a:endParaRPr lang="en-CA"/>
        </a:p>
      </dgm:t>
    </dgm:pt>
    <dgm:pt modelId="{06246258-E0BB-46CD-95EF-4DCFF30917D8}" type="sibTrans" cxnId="{F82F458F-494A-421F-B22C-063A14006290}">
      <dgm:prSet/>
      <dgm:spPr/>
      <dgm:t>
        <a:bodyPr/>
        <a:lstStyle/>
        <a:p>
          <a:endParaRPr lang="en-CA"/>
        </a:p>
      </dgm:t>
    </dgm:pt>
    <dgm:pt modelId="{C5B4922D-5F02-4349-B7CA-4684128C3853}">
      <dgm:prSet custT="1"/>
      <dgm:spPr/>
      <dgm:t>
        <a:bodyPr/>
        <a:lstStyle/>
        <a:p>
          <a:pPr>
            <a:lnSpc>
              <a:spcPct val="100000"/>
            </a:lnSpc>
            <a:spcAft>
              <a:spcPts val="0"/>
            </a:spcAft>
          </a:pPr>
          <a:endParaRPr lang="en-CA" sz="2200" dirty="0"/>
        </a:p>
      </dgm:t>
    </dgm:pt>
    <dgm:pt modelId="{93C49C14-A507-4456-9137-96691DF256B5}" type="parTrans" cxnId="{9B051506-85CC-4B94-9DEF-CD8BA977B38A}">
      <dgm:prSet/>
      <dgm:spPr/>
      <dgm:t>
        <a:bodyPr/>
        <a:lstStyle/>
        <a:p>
          <a:endParaRPr lang="en-CA"/>
        </a:p>
      </dgm:t>
    </dgm:pt>
    <dgm:pt modelId="{2592FFB0-F935-4155-A555-1C49E3B7A228}" type="sibTrans" cxnId="{9B051506-85CC-4B94-9DEF-CD8BA977B38A}">
      <dgm:prSet/>
      <dgm:spPr/>
      <dgm:t>
        <a:bodyPr/>
        <a:lstStyle/>
        <a:p>
          <a:endParaRPr lang="en-CA"/>
        </a:p>
      </dgm:t>
    </dgm:pt>
    <dgm:pt modelId="{0E187C4E-7A0A-4D1D-ABEC-353870022450}" type="pres">
      <dgm:prSet presAssocID="{0AEBFD0C-84CA-45BC-98D5-8B2F8B80B869}" presName="vert0" presStyleCnt="0">
        <dgm:presLayoutVars>
          <dgm:dir/>
          <dgm:animOne val="branch"/>
          <dgm:animLvl val="lvl"/>
        </dgm:presLayoutVars>
      </dgm:prSet>
      <dgm:spPr/>
    </dgm:pt>
    <dgm:pt modelId="{75854277-2EDD-4075-A258-A56436AAD7D9}" type="pres">
      <dgm:prSet presAssocID="{1A718991-BB28-4263-936B-49FBCE3BB14A}" presName="thickLine" presStyleLbl="alignNode1" presStyleIdx="0" presStyleCnt="1"/>
      <dgm:spPr/>
    </dgm:pt>
    <dgm:pt modelId="{7665023A-740E-404C-A39E-31C4AEF6AD5C}" type="pres">
      <dgm:prSet presAssocID="{1A718991-BB28-4263-936B-49FBCE3BB14A}" presName="horz1" presStyleCnt="0"/>
      <dgm:spPr/>
    </dgm:pt>
    <dgm:pt modelId="{55E8DF9D-F6A2-496D-8C5C-4F0717F9A18B}" type="pres">
      <dgm:prSet presAssocID="{1A718991-BB28-4263-936B-49FBCE3BB14A}" presName="tx1" presStyleLbl="revTx" presStyleIdx="0" presStyleCnt="3" custScaleX="400780"/>
      <dgm:spPr/>
    </dgm:pt>
    <dgm:pt modelId="{0F1605B8-2A38-4E6C-BA60-041C3682BB29}" type="pres">
      <dgm:prSet presAssocID="{1A718991-BB28-4263-936B-49FBCE3BB14A}" presName="vert1" presStyleCnt="0"/>
      <dgm:spPr/>
    </dgm:pt>
    <dgm:pt modelId="{7D209E89-B328-4DCE-BDA5-C123DF1B543F}" type="pres">
      <dgm:prSet presAssocID="{DFF90D13-3EF9-4444-A8D2-5CD370F841D5}" presName="vertSpace2a" presStyleCnt="0"/>
      <dgm:spPr/>
    </dgm:pt>
    <dgm:pt modelId="{C0270B57-1B9C-493D-A496-1EDAA30ED11B}" type="pres">
      <dgm:prSet presAssocID="{DFF90D13-3EF9-4444-A8D2-5CD370F841D5}" presName="horz2" presStyleCnt="0"/>
      <dgm:spPr/>
    </dgm:pt>
    <dgm:pt modelId="{1F201147-7204-4ABB-8941-70618935B405}" type="pres">
      <dgm:prSet presAssocID="{DFF90D13-3EF9-4444-A8D2-5CD370F841D5}" presName="horzSpace2" presStyleCnt="0"/>
      <dgm:spPr/>
    </dgm:pt>
    <dgm:pt modelId="{7523A2C2-CB00-43A3-B4EF-C7A0E2ADDF03}" type="pres">
      <dgm:prSet presAssocID="{DFF90D13-3EF9-4444-A8D2-5CD370F841D5}" presName="tx2" presStyleLbl="revTx" presStyleIdx="1" presStyleCnt="3"/>
      <dgm:spPr/>
    </dgm:pt>
    <dgm:pt modelId="{2B99784B-1B94-4185-97A5-88E4406A0D12}" type="pres">
      <dgm:prSet presAssocID="{DFF90D13-3EF9-4444-A8D2-5CD370F841D5}" presName="vert2" presStyleCnt="0"/>
      <dgm:spPr/>
    </dgm:pt>
    <dgm:pt modelId="{B484915C-AA61-47B0-A430-C4EA1C92E0D6}" type="pres">
      <dgm:prSet presAssocID="{DFF90D13-3EF9-4444-A8D2-5CD370F841D5}" presName="thinLine2b" presStyleLbl="callout" presStyleIdx="0" presStyleCnt="2" custLinFactY="1900000" custLinFactNeighborX="-25583" custLinFactNeighborY="1997236"/>
      <dgm:spPr/>
    </dgm:pt>
    <dgm:pt modelId="{7EAF3424-B9C7-44D7-9917-F90C32B67F7B}" type="pres">
      <dgm:prSet presAssocID="{DFF90D13-3EF9-4444-A8D2-5CD370F841D5}" presName="vertSpace2b" presStyleCnt="0"/>
      <dgm:spPr/>
    </dgm:pt>
    <dgm:pt modelId="{F832E468-0119-4C5C-B713-5E199EBB16BE}" type="pres">
      <dgm:prSet presAssocID="{C5B4922D-5F02-4349-B7CA-4684128C3853}" presName="horz2" presStyleCnt="0"/>
      <dgm:spPr/>
    </dgm:pt>
    <dgm:pt modelId="{73B73A0D-2935-4ABF-876B-8B2F019D092A}" type="pres">
      <dgm:prSet presAssocID="{C5B4922D-5F02-4349-B7CA-4684128C3853}" presName="horzSpace2" presStyleCnt="0"/>
      <dgm:spPr/>
    </dgm:pt>
    <dgm:pt modelId="{B60755C0-79FE-47A8-91FF-B190A7BDA925}" type="pres">
      <dgm:prSet presAssocID="{C5B4922D-5F02-4349-B7CA-4684128C3853}" presName="tx2" presStyleLbl="revTx" presStyleIdx="2" presStyleCnt="3"/>
      <dgm:spPr/>
    </dgm:pt>
    <dgm:pt modelId="{93FF3402-87BE-466C-9DE2-B416B539AF5F}" type="pres">
      <dgm:prSet presAssocID="{C5B4922D-5F02-4349-B7CA-4684128C3853}" presName="vert2" presStyleCnt="0"/>
      <dgm:spPr/>
    </dgm:pt>
    <dgm:pt modelId="{A2D87197-4340-4D6C-8B93-08382D9BE366}" type="pres">
      <dgm:prSet presAssocID="{C5B4922D-5F02-4349-B7CA-4684128C3853}" presName="thinLine2b" presStyleLbl="callout" presStyleIdx="1" presStyleCnt="2" custLinFactY="100000" custLinFactNeighborX="-38" custLinFactNeighborY="173109"/>
      <dgm:spPr/>
    </dgm:pt>
    <dgm:pt modelId="{04D3B057-4103-4DFC-8277-4A488778BA32}" type="pres">
      <dgm:prSet presAssocID="{C5B4922D-5F02-4349-B7CA-4684128C3853}" presName="vertSpace2b" presStyleCnt="0"/>
      <dgm:spPr/>
    </dgm:pt>
  </dgm:ptLst>
  <dgm:cxnLst>
    <dgm:cxn modelId="{9B051506-85CC-4B94-9DEF-CD8BA977B38A}" srcId="{1A718991-BB28-4263-936B-49FBCE3BB14A}" destId="{C5B4922D-5F02-4349-B7CA-4684128C3853}" srcOrd="1" destOrd="0" parTransId="{93C49C14-A507-4456-9137-96691DF256B5}" sibTransId="{2592FFB0-F935-4155-A555-1C49E3B7A228}"/>
    <dgm:cxn modelId="{AFFF852C-E48B-4F9F-BE86-4C2BB6972C29}" srcId="{1A718991-BB28-4263-936B-49FBCE3BB14A}" destId="{DFF90D13-3EF9-4444-A8D2-5CD370F841D5}" srcOrd="0" destOrd="0" parTransId="{DC4E10B4-21E9-4F17-BB0E-D3B6A311755A}" sibTransId="{B22D1F30-07BD-4E64-96B8-D32BE905FABD}"/>
    <dgm:cxn modelId="{49B9B654-C5E8-4C90-AF9B-CA696B474134}" type="presOf" srcId="{C5B4922D-5F02-4349-B7CA-4684128C3853}" destId="{B60755C0-79FE-47A8-91FF-B190A7BDA925}" srcOrd="0" destOrd="0" presId="urn:microsoft.com/office/officeart/2008/layout/LinedList"/>
    <dgm:cxn modelId="{EBB2CE5A-4422-4E86-9C4E-094506936064}" type="presOf" srcId="{0AEBFD0C-84CA-45BC-98D5-8B2F8B80B869}" destId="{0E187C4E-7A0A-4D1D-ABEC-353870022450}" srcOrd="0" destOrd="0" presId="urn:microsoft.com/office/officeart/2008/layout/LinedList"/>
    <dgm:cxn modelId="{F82F458F-494A-421F-B22C-063A14006290}" srcId="{0AEBFD0C-84CA-45BC-98D5-8B2F8B80B869}" destId="{1A718991-BB28-4263-936B-49FBCE3BB14A}" srcOrd="0" destOrd="0" parTransId="{39E8A9AC-A9DC-4432-8457-249A3938D460}" sibTransId="{06246258-E0BB-46CD-95EF-4DCFF30917D8}"/>
    <dgm:cxn modelId="{419CABA6-105D-4CEE-A677-92CF9FFF44B0}" type="presOf" srcId="{1A718991-BB28-4263-936B-49FBCE3BB14A}" destId="{55E8DF9D-F6A2-496D-8C5C-4F0717F9A18B}" srcOrd="0" destOrd="0" presId="urn:microsoft.com/office/officeart/2008/layout/LinedList"/>
    <dgm:cxn modelId="{C06D38F2-909D-4912-8DEC-79B5BEBE1092}" type="presOf" srcId="{DFF90D13-3EF9-4444-A8D2-5CD370F841D5}" destId="{7523A2C2-CB00-43A3-B4EF-C7A0E2ADDF03}" srcOrd="0" destOrd="0" presId="urn:microsoft.com/office/officeart/2008/layout/LinedList"/>
    <dgm:cxn modelId="{E4896A3F-7B19-4B75-82EF-83F79F4154E2}" type="presParOf" srcId="{0E187C4E-7A0A-4D1D-ABEC-353870022450}" destId="{75854277-2EDD-4075-A258-A56436AAD7D9}" srcOrd="0" destOrd="0" presId="urn:microsoft.com/office/officeart/2008/layout/LinedList"/>
    <dgm:cxn modelId="{C3222C4E-E624-4DAA-8B83-993B5CCE94A4}" type="presParOf" srcId="{0E187C4E-7A0A-4D1D-ABEC-353870022450}" destId="{7665023A-740E-404C-A39E-31C4AEF6AD5C}" srcOrd="1" destOrd="0" presId="urn:microsoft.com/office/officeart/2008/layout/LinedList"/>
    <dgm:cxn modelId="{80A27107-4B4B-4FEF-A341-ACDACC83DD16}" type="presParOf" srcId="{7665023A-740E-404C-A39E-31C4AEF6AD5C}" destId="{55E8DF9D-F6A2-496D-8C5C-4F0717F9A18B}" srcOrd="0" destOrd="0" presId="urn:microsoft.com/office/officeart/2008/layout/LinedList"/>
    <dgm:cxn modelId="{173A1303-D951-4A77-AE32-4F2963DD7E61}" type="presParOf" srcId="{7665023A-740E-404C-A39E-31C4AEF6AD5C}" destId="{0F1605B8-2A38-4E6C-BA60-041C3682BB29}" srcOrd="1" destOrd="0" presId="urn:microsoft.com/office/officeart/2008/layout/LinedList"/>
    <dgm:cxn modelId="{DC116C52-7370-40CA-96FE-C02C681F4B36}" type="presParOf" srcId="{0F1605B8-2A38-4E6C-BA60-041C3682BB29}" destId="{7D209E89-B328-4DCE-BDA5-C123DF1B543F}" srcOrd="0" destOrd="0" presId="urn:microsoft.com/office/officeart/2008/layout/LinedList"/>
    <dgm:cxn modelId="{138E9352-D96C-461B-8A49-48B69272A39F}" type="presParOf" srcId="{0F1605B8-2A38-4E6C-BA60-041C3682BB29}" destId="{C0270B57-1B9C-493D-A496-1EDAA30ED11B}" srcOrd="1" destOrd="0" presId="urn:microsoft.com/office/officeart/2008/layout/LinedList"/>
    <dgm:cxn modelId="{7DAB3CA2-4DFD-46BD-B58C-433E662137A0}" type="presParOf" srcId="{C0270B57-1B9C-493D-A496-1EDAA30ED11B}" destId="{1F201147-7204-4ABB-8941-70618935B405}" srcOrd="0" destOrd="0" presId="urn:microsoft.com/office/officeart/2008/layout/LinedList"/>
    <dgm:cxn modelId="{502F113A-BB51-48E2-A4E4-B9F1EC3CFBCC}" type="presParOf" srcId="{C0270B57-1B9C-493D-A496-1EDAA30ED11B}" destId="{7523A2C2-CB00-43A3-B4EF-C7A0E2ADDF03}" srcOrd="1" destOrd="0" presId="urn:microsoft.com/office/officeart/2008/layout/LinedList"/>
    <dgm:cxn modelId="{D07BA791-030D-47A1-A1D1-23171D4B158F}" type="presParOf" srcId="{C0270B57-1B9C-493D-A496-1EDAA30ED11B}" destId="{2B99784B-1B94-4185-97A5-88E4406A0D12}" srcOrd="2" destOrd="0" presId="urn:microsoft.com/office/officeart/2008/layout/LinedList"/>
    <dgm:cxn modelId="{1DBECC9E-4CF8-4587-88FC-92A993461770}" type="presParOf" srcId="{0F1605B8-2A38-4E6C-BA60-041C3682BB29}" destId="{B484915C-AA61-47B0-A430-C4EA1C92E0D6}" srcOrd="2" destOrd="0" presId="urn:microsoft.com/office/officeart/2008/layout/LinedList"/>
    <dgm:cxn modelId="{909AB8F3-8FF6-4BBF-B491-7C58831A8837}" type="presParOf" srcId="{0F1605B8-2A38-4E6C-BA60-041C3682BB29}" destId="{7EAF3424-B9C7-44D7-9917-F90C32B67F7B}" srcOrd="3" destOrd="0" presId="urn:microsoft.com/office/officeart/2008/layout/LinedList"/>
    <dgm:cxn modelId="{097292E6-08D0-4093-A0BA-4DE14B4C63FB}" type="presParOf" srcId="{0F1605B8-2A38-4E6C-BA60-041C3682BB29}" destId="{F832E468-0119-4C5C-B713-5E199EBB16BE}" srcOrd="4" destOrd="0" presId="urn:microsoft.com/office/officeart/2008/layout/LinedList"/>
    <dgm:cxn modelId="{48EC0FCD-03DF-40BD-AA0A-0CC26C411E63}" type="presParOf" srcId="{F832E468-0119-4C5C-B713-5E199EBB16BE}" destId="{73B73A0D-2935-4ABF-876B-8B2F019D092A}" srcOrd="0" destOrd="0" presId="urn:microsoft.com/office/officeart/2008/layout/LinedList"/>
    <dgm:cxn modelId="{6F470BF3-C4C8-4C70-9A5E-24C3C9276693}" type="presParOf" srcId="{F832E468-0119-4C5C-B713-5E199EBB16BE}" destId="{B60755C0-79FE-47A8-91FF-B190A7BDA925}" srcOrd="1" destOrd="0" presId="urn:microsoft.com/office/officeart/2008/layout/LinedList"/>
    <dgm:cxn modelId="{35D85221-F80B-4BE5-B306-1CC28789AE2A}" type="presParOf" srcId="{F832E468-0119-4C5C-B713-5E199EBB16BE}" destId="{93FF3402-87BE-466C-9DE2-B416B539AF5F}" srcOrd="2" destOrd="0" presId="urn:microsoft.com/office/officeart/2008/layout/LinedList"/>
    <dgm:cxn modelId="{17811D4F-5B85-4486-A713-6A3F251D8250}" type="presParOf" srcId="{0F1605B8-2A38-4E6C-BA60-041C3682BB29}" destId="{A2D87197-4340-4D6C-8B93-08382D9BE366}" srcOrd="5" destOrd="0" presId="urn:microsoft.com/office/officeart/2008/layout/LinedList"/>
    <dgm:cxn modelId="{3A112649-4A7C-4455-BE1A-3F21D99E7714}" type="presParOf" srcId="{0F1605B8-2A38-4E6C-BA60-041C3682BB29}" destId="{04D3B057-4103-4DFC-8277-4A488778BA32}" srcOrd="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AEBFD0C-84CA-45BC-98D5-8B2F8B80B86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CA"/>
        </a:p>
      </dgm:t>
    </dgm:pt>
    <dgm:pt modelId="{DFF90D13-3EF9-4444-A8D2-5CD370F841D5}">
      <dgm:prSet custT="1"/>
      <dgm:spPr/>
      <dgm:t>
        <a:bodyPr/>
        <a:lstStyle/>
        <a:p>
          <a:pPr>
            <a:lnSpc>
              <a:spcPct val="100000"/>
            </a:lnSpc>
            <a:spcAft>
              <a:spcPts val="0"/>
            </a:spcAft>
          </a:pPr>
          <a:endParaRPr lang="en-CA" sz="2200" dirty="0"/>
        </a:p>
      </dgm:t>
    </dgm:pt>
    <dgm:pt modelId="{DC4E10B4-21E9-4F17-BB0E-D3B6A311755A}" type="parTrans" cxnId="{AFFF852C-E48B-4F9F-BE86-4C2BB6972C29}">
      <dgm:prSet/>
      <dgm:spPr/>
      <dgm:t>
        <a:bodyPr/>
        <a:lstStyle/>
        <a:p>
          <a:endParaRPr lang="en-CA"/>
        </a:p>
      </dgm:t>
    </dgm:pt>
    <dgm:pt modelId="{B22D1F30-07BD-4E64-96B8-D32BE905FABD}" type="sibTrans" cxnId="{AFFF852C-E48B-4F9F-BE86-4C2BB6972C29}">
      <dgm:prSet/>
      <dgm:spPr/>
      <dgm:t>
        <a:bodyPr/>
        <a:lstStyle/>
        <a:p>
          <a:endParaRPr lang="en-CA"/>
        </a:p>
      </dgm:t>
    </dgm:pt>
    <dgm:pt modelId="{1A718991-BB28-4263-936B-49FBCE3BB14A}">
      <dgm:prSet custT="1"/>
      <dgm:spPr/>
      <dgm:t>
        <a:bodyPr/>
        <a:lstStyle/>
        <a:p>
          <a:endParaRPr lang="en-GB" sz="2800" dirty="0"/>
        </a:p>
        <a:p>
          <a:r>
            <a:rPr lang="en-GB" sz="2800" dirty="0"/>
            <a:t>The ability to use digital technology and tools to find, manage, apply, create, and share information and content.</a:t>
          </a:r>
          <a:endParaRPr lang="en-CA" sz="2800" dirty="0"/>
        </a:p>
      </dgm:t>
    </dgm:pt>
    <dgm:pt modelId="{39E8A9AC-A9DC-4432-8457-249A3938D460}" type="parTrans" cxnId="{F82F458F-494A-421F-B22C-063A14006290}">
      <dgm:prSet/>
      <dgm:spPr/>
      <dgm:t>
        <a:bodyPr/>
        <a:lstStyle/>
        <a:p>
          <a:endParaRPr lang="en-CA"/>
        </a:p>
      </dgm:t>
    </dgm:pt>
    <dgm:pt modelId="{06246258-E0BB-46CD-95EF-4DCFF30917D8}" type="sibTrans" cxnId="{F82F458F-494A-421F-B22C-063A14006290}">
      <dgm:prSet/>
      <dgm:spPr/>
      <dgm:t>
        <a:bodyPr/>
        <a:lstStyle/>
        <a:p>
          <a:endParaRPr lang="en-CA"/>
        </a:p>
      </dgm:t>
    </dgm:pt>
    <dgm:pt modelId="{C5B4922D-5F02-4349-B7CA-4684128C3853}">
      <dgm:prSet custT="1"/>
      <dgm:spPr/>
      <dgm:t>
        <a:bodyPr/>
        <a:lstStyle/>
        <a:p>
          <a:pPr>
            <a:lnSpc>
              <a:spcPct val="100000"/>
            </a:lnSpc>
            <a:spcAft>
              <a:spcPts val="0"/>
            </a:spcAft>
          </a:pPr>
          <a:endParaRPr lang="en-CA" sz="2200" dirty="0"/>
        </a:p>
      </dgm:t>
    </dgm:pt>
    <dgm:pt modelId="{93C49C14-A507-4456-9137-96691DF256B5}" type="parTrans" cxnId="{9B051506-85CC-4B94-9DEF-CD8BA977B38A}">
      <dgm:prSet/>
      <dgm:spPr/>
      <dgm:t>
        <a:bodyPr/>
        <a:lstStyle/>
        <a:p>
          <a:endParaRPr lang="en-CA"/>
        </a:p>
      </dgm:t>
    </dgm:pt>
    <dgm:pt modelId="{2592FFB0-F935-4155-A555-1C49E3B7A228}" type="sibTrans" cxnId="{9B051506-85CC-4B94-9DEF-CD8BA977B38A}">
      <dgm:prSet/>
      <dgm:spPr/>
      <dgm:t>
        <a:bodyPr/>
        <a:lstStyle/>
        <a:p>
          <a:endParaRPr lang="en-CA"/>
        </a:p>
      </dgm:t>
    </dgm:pt>
    <dgm:pt modelId="{0E187C4E-7A0A-4D1D-ABEC-353870022450}" type="pres">
      <dgm:prSet presAssocID="{0AEBFD0C-84CA-45BC-98D5-8B2F8B80B869}" presName="vert0" presStyleCnt="0">
        <dgm:presLayoutVars>
          <dgm:dir/>
          <dgm:animOne val="branch"/>
          <dgm:animLvl val="lvl"/>
        </dgm:presLayoutVars>
      </dgm:prSet>
      <dgm:spPr/>
    </dgm:pt>
    <dgm:pt modelId="{75854277-2EDD-4075-A258-A56436AAD7D9}" type="pres">
      <dgm:prSet presAssocID="{1A718991-BB28-4263-936B-49FBCE3BB14A}" presName="thickLine" presStyleLbl="alignNode1" presStyleIdx="0" presStyleCnt="1"/>
      <dgm:spPr/>
    </dgm:pt>
    <dgm:pt modelId="{7665023A-740E-404C-A39E-31C4AEF6AD5C}" type="pres">
      <dgm:prSet presAssocID="{1A718991-BB28-4263-936B-49FBCE3BB14A}" presName="horz1" presStyleCnt="0"/>
      <dgm:spPr/>
    </dgm:pt>
    <dgm:pt modelId="{55E8DF9D-F6A2-496D-8C5C-4F0717F9A18B}" type="pres">
      <dgm:prSet presAssocID="{1A718991-BB28-4263-936B-49FBCE3BB14A}" presName="tx1" presStyleLbl="revTx" presStyleIdx="0" presStyleCnt="3" custScaleX="400780"/>
      <dgm:spPr/>
    </dgm:pt>
    <dgm:pt modelId="{0F1605B8-2A38-4E6C-BA60-041C3682BB29}" type="pres">
      <dgm:prSet presAssocID="{1A718991-BB28-4263-936B-49FBCE3BB14A}" presName="vert1" presStyleCnt="0"/>
      <dgm:spPr/>
    </dgm:pt>
    <dgm:pt modelId="{7D209E89-B328-4DCE-BDA5-C123DF1B543F}" type="pres">
      <dgm:prSet presAssocID="{DFF90D13-3EF9-4444-A8D2-5CD370F841D5}" presName="vertSpace2a" presStyleCnt="0"/>
      <dgm:spPr/>
    </dgm:pt>
    <dgm:pt modelId="{C0270B57-1B9C-493D-A496-1EDAA30ED11B}" type="pres">
      <dgm:prSet presAssocID="{DFF90D13-3EF9-4444-A8D2-5CD370F841D5}" presName="horz2" presStyleCnt="0"/>
      <dgm:spPr/>
    </dgm:pt>
    <dgm:pt modelId="{1F201147-7204-4ABB-8941-70618935B405}" type="pres">
      <dgm:prSet presAssocID="{DFF90D13-3EF9-4444-A8D2-5CD370F841D5}" presName="horzSpace2" presStyleCnt="0"/>
      <dgm:spPr/>
    </dgm:pt>
    <dgm:pt modelId="{7523A2C2-CB00-43A3-B4EF-C7A0E2ADDF03}" type="pres">
      <dgm:prSet presAssocID="{DFF90D13-3EF9-4444-A8D2-5CD370F841D5}" presName="tx2" presStyleLbl="revTx" presStyleIdx="1" presStyleCnt="3"/>
      <dgm:spPr/>
    </dgm:pt>
    <dgm:pt modelId="{2B99784B-1B94-4185-97A5-88E4406A0D12}" type="pres">
      <dgm:prSet presAssocID="{DFF90D13-3EF9-4444-A8D2-5CD370F841D5}" presName="vert2" presStyleCnt="0"/>
      <dgm:spPr/>
    </dgm:pt>
    <dgm:pt modelId="{B484915C-AA61-47B0-A430-C4EA1C92E0D6}" type="pres">
      <dgm:prSet presAssocID="{DFF90D13-3EF9-4444-A8D2-5CD370F841D5}" presName="thinLine2b" presStyleLbl="callout" presStyleIdx="0" presStyleCnt="2" custLinFactY="1900000" custLinFactNeighborX="-25583" custLinFactNeighborY="1997236"/>
      <dgm:spPr/>
    </dgm:pt>
    <dgm:pt modelId="{7EAF3424-B9C7-44D7-9917-F90C32B67F7B}" type="pres">
      <dgm:prSet presAssocID="{DFF90D13-3EF9-4444-A8D2-5CD370F841D5}" presName="vertSpace2b" presStyleCnt="0"/>
      <dgm:spPr/>
    </dgm:pt>
    <dgm:pt modelId="{F832E468-0119-4C5C-B713-5E199EBB16BE}" type="pres">
      <dgm:prSet presAssocID="{C5B4922D-5F02-4349-B7CA-4684128C3853}" presName="horz2" presStyleCnt="0"/>
      <dgm:spPr/>
    </dgm:pt>
    <dgm:pt modelId="{73B73A0D-2935-4ABF-876B-8B2F019D092A}" type="pres">
      <dgm:prSet presAssocID="{C5B4922D-5F02-4349-B7CA-4684128C3853}" presName="horzSpace2" presStyleCnt="0"/>
      <dgm:spPr/>
    </dgm:pt>
    <dgm:pt modelId="{B60755C0-79FE-47A8-91FF-B190A7BDA925}" type="pres">
      <dgm:prSet presAssocID="{C5B4922D-5F02-4349-B7CA-4684128C3853}" presName="tx2" presStyleLbl="revTx" presStyleIdx="2" presStyleCnt="3"/>
      <dgm:spPr/>
    </dgm:pt>
    <dgm:pt modelId="{93FF3402-87BE-466C-9DE2-B416B539AF5F}" type="pres">
      <dgm:prSet presAssocID="{C5B4922D-5F02-4349-B7CA-4684128C3853}" presName="vert2" presStyleCnt="0"/>
      <dgm:spPr/>
    </dgm:pt>
    <dgm:pt modelId="{A2D87197-4340-4D6C-8B93-08382D9BE366}" type="pres">
      <dgm:prSet presAssocID="{C5B4922D-5F02-4349-B7CA-4684128C3853}" presName="thinLine2b" presStyleLbl="callout" presStyleIdx="1" presStyleCnt="2" custLinFactY="100000" custLinFactNeighborX="-38" custLinFactNeighborY="173109"/>
      <dgm:spPr/>
    </dgm:pt>
    <dgm:pt modelId="{04D3B057-4103-4DFC-8277-4A488778BA32}" type="pres">
      <dgm:prSet presAssocID="{C5B4922D-5F02-4349-B7CA-4684128C3853}" presName="vertSpace2b" presStyleCnt="0"/>
      <dgm:spPr/>
    </dgm:pt>
  </dgm:ptLst>
  <dgm:cxnLst>
    <dgm:cxn modelId="{9B051506-85CC-4B94-9DEF-CD8BA977B38A}" srcId="{1A718991-BB28-4263-936B-49FBCE3BB14A}" destId="{C5B4922D-5F02-4349-B7CA-4684128C3853}" srcOrd="1" destOrd="0" parTransId="{93C49C14-A507-4456-9137-96691DF256B5}" sibTransId="{2592FFB0-F935-4155-A555-1C49E3B7A228}"/>
    <dgm:cxn modelId="{AFFF852C-E48B-4F9F-BE86-4C2BB6972C29}" srcId="{1A718991-BB28-4263-936B-49FBCE3BB14A}" destId="{DFF90D13-3EF9-4444-A8D2-5CD370F841D5}" srcOrd="0" destOrd="0" parTransId="{DC4E10B4-21E9-4F17-BB0E-D3B6A311755A}" sibTransId="{B22D1F30-07BD-4E64-96B8-D32BE905FABD}"/>
    <dgm:cxn modelId="{49B9B654-C5E8-4C90-AF9B-CA696B474134}" type="presOf" srcId="{C5B4922D-5F02-4349-B7CA-4684128C3853}" destId="{B60755C0-79FE-47A8-91FF-B190A7BDA925}" srcOrd="0" destOrd="0" presId="urn:microsoft.com/office/officeart/2008/layout/LinedList"/>
    <dgm:cxn modelId="{EBB2CE5A-4422-4E86-9C4E-094506936064}" type="presOf" srcId="{0AEBFD0C-84CA-45BC-98D5-8B2F8B80B869}" destId="{0E187C4E-7A0A-4D1D-ABEC-353870022450}" srcOrd="0" destOrd="0" presId="urn:microsoft.com/office/officeart/2008/layout/LinedList"/>
    <dgm:cxn modelId="{F82F458F-494A-421F-B22C-063A14006290}" srcId="{0AEBFD0C-84CA-45BC-98D5-8B2F8B80B869}" destId="{1A718991-BB28-4263-936B-49FBCE3BB14A}" srcOrd="0" destOrd="0" parTransId="{39E8A9AC-A9DC-4432-8457-249A3938D460}" sibTransId="{06246258-E0BB-46CD-95EF-4DCFF30917D8}"/>
    <dgm:cxn modelId="{419CABA6-105D-4CEE-A677-92CF9FFF44B0}" type="presOf" srcId="{1A718991-BB28-4263-936B-49FBCE3BB14A}" destId="{55E8DF9D-F6A2-496D-8C5C-4F0717F9A18B}" srcOrd="0" destOrd="0" presId="urn:microsoft.com/office/officeart/2008/layout/LinedList"/>
    <dgm:cxn modelId="{C06D38F2-909D-4912-8DEC-79B5BEBE1092}" type="presOf" srcId="{DFF90D13-3EF9-4444-A8D2-5CD370F841D5}" destId="{7523A2C2-CB00-43A3-B4EF-C7A0E2ADDF03}" srcOrd="0" destOrd="0" presId="urn:microsoft.com/office/officeart/2008/layout/LinedList"/>
    <dgm:cxn modelId="{E4896A3F-7B19-4B75-82EF-83F79F4154E2}" type="presParOf" srcId="{0E187C4E-7A0A-4D1D-ABEC-353870022450}" destId="{75854277-2EDD-4075-A258-A56436AAD7D9}" srcOrd="0" destOrd="0" presId="urn:microsoft.com/office/officeart/2008/layout/LinedList"/>
    <dgm:cxn modelId="{C3222C4E-E624-4DAA-8B83-993B5CCE94A4}" type="presParOf" srcId="{0E187C4E-7A0A-4D1D-ABEC-353870022450}" destId="{7665023A-740E-404C-A39E-31C4AEF6AD5C}" srcOrd="1" destOrd="0" presId="urn:microsoft.com/office/officeart/2008/layout/LinedList"/>
    <dgm:cxn modelId="{80A27107-4B4B-4FEF-A341-ACDACC83DD16}" type="presParOf" srcId="{7665023A-740E-404C-A39E-31C4AEF6AD5C}" destId="{55E8DF9D-F6A2-496D-8C5C-4F0717F9A18B}" srcOrd="0" destOrd="0" presId="urn:microsoft.com/office/officeart/2008/layout/LinedList"/>
    <dgm:cxn modelId="{173A1303-D951-4A77-AE32-4F2963DD7E61}" type="presParOf" srcId="{7665023A-740E-404C-A39E-31C4AEF6AD5C}" destId="{0F1605B8-2A38-4E6C-BA60-041C3682BB29}" srcOrd="1" destOrd="0" presId="urn:microsoft.com/office/officeart/2008/layout/LinedList"/>
    <dgm:cxn modelId="{DC116C52-7370-40CA-96FE-C02C681F4B36}" type="presParOf" srcId="{0F1605B8-2A38-4E6C-BA60-041C3682BB29}" destId="{7D209E89-B328-4DCE-BDA5-C123DF1B543F}" srcOrd="0" destOrd="0" presId="urn:microsoft.com/office/officeart/2008/layout/LinedList"/>
    <dgm:cxn modelId="{138E9352-D96C-461B-8A49-48B69272A39F}" type="presParOf" srcId="{0F1605B8-2A38-4E6C-BA60-041C3682BB29}" destId="{C0270B57-1B9C-493D-A496-1EDAA30ED11B}" srcOrd="1" destOrd="0" presId="urn:microsoft.com/office/officeart/2008/layout/LinedList"/>
    <dgm:cxn modelId="{7DAB3CA2-4DFD-46BD-B58C-433E662137A0}" type="presParOf" srcId="{C0270B57-1B9C-493D-A496-1EDAA30ED11B}" destId="{1F201147-7204-4ABB-8941-70618935B405}" srcOrd="0" destOrd="0" presId="urn:microsoft.com/office/officeart/2008/layout/LinedList"/>
    <dgm:cxn modelId="{502F113A-BB51-48E2-A4E4-B9F1EC3CFBCC}" type="presParOf" srcId="{C0270B57-1B9C-493D-A496-1EDAA30ED11B}" destId="{7523A2C2-CB00-43A3-B4EF-C7A0E2ADDF03}" srcOrd="1" destOrd="0" presId="urn:microsoft.com/office/officeart/2008/layout/LinedList"/>
    <dgm:cxn modelId="{D07BA791-030D-47A1-A1D1-23171D4B158F}" type="presParOf" srcId="{C0270B57-1B9C-493D-A496-1EDAA30ED11B}" destId="{2B99784B-1B94-4185-97A5-88E4406A0D12}" srcOrd="2" destOrd="0" presId="urn:microsoft.com/office/officeart/2008/layout/LinedList"/>
    <dgm:cxn modelId="{1DBECC9E-4CF8-4587-88FC-92A993461770}" type="presParOf" srcId="{0F1605B8-2A38-4E6C-BA60-041C3682BB29}" destId="{B484915C-AA61-47B0-A430-C4EA1C92E0D6}" srcOrd="2" destOrd="0" presId="urn:microsoft.com/office/officeart/2008/layout/LinedList"/>
    <dgm:cxn modelId="{909AB8F3-8FF6-4BBF-B491-7C58831A8837}" type="presParOf" srcId="{0F1605B8-2A38-4E6C-BA60-041C3682BB29}" destId="{7EAF3424-B9C7-44D7-9917-F90C32B67F7B}" srcOrd="3" destOrd="0" presId="urn:microsoft.com/office/officeart/2008/layout/LinedList"/>
    <dgm:cxn modelId="{097292E6-08D0-4093-A0BA-4DE14B4C63FB}" type="presParOf" srcId="{0F1605B8-2A38-4E6C-BA60-041C3682BB29}" destId="{F832E468-0119-4C5C-B713-5E199EBB16BE}" srcOrd="4" destOrd="0" presId="urn:microsoft.com/office/officeart/2008/layout/LinedList"/>
    <dgm:cxn modelId="{48EC0FCD-03DF-40BD-AA0A-0CC26C411E63}" type="presParOf" srcId="{F832E468-0119-4C5C-B713-5E199EBB16BE}" destId="{73B73A0D-2935-4ABF-876B-8B2F019D092A}" srcOrd="0" destOrd="0" presId="urn:microsoft.com/office/officeart/2008/layout/LinedList"/>
    <dgm:cxn modelId="{6F470BF3-C4C8-4C70-9A5E-24C3C9276693}" type="presParOf" srcId="{F832E468-0119-4C5C-B713-5E199EBB16BE}" destId="{B60755C0-79FE-47A8-91FF-B190A7BDA925}" srcOrd="1" destOrd="0" presId="urn:microsoft.com/office/officeart/2008/layout/LinedList"/>
    <dgm:cxn modelId="{35D85221-F80B-4BE5-B306-1CC28789AE2A}" type="presParOf" srcId="{F832E468-0119-4C5C-B713-5E199EBB16BE}" destId="{93FF3402-87BE-466C-9DE2-B416B539AF5F}" srcOrd="2" destOrd="0" presId="urn:microsoft.com/office/officeart/2008/layout/LinedList"/>
    <dgm:cxn modelId="{17811D4F-5B85-4486-A713-6A3F251D8250}" type="presParOf" srcId="{0F1605B8-2A38-4E6C-BA60-041C3682BB29}" destId="{A2D87197-4340-4D6C-8B93-08382D9BE366}" srcOrd="5" destOrd="0" presId="urn:microsoft.com/office/officeart/2008/layout/LinedList"/>
    <dgm:cxn modelId="{3A112649-4A7C-4455-BE1A-3F21D99E7714}" type="presParOf" srcId="{0F1605B8-2A38-4E6C-BA60-041C3682BB29}" destId="{04D3B057-4103-4DFC-8277-4A488778BA32}" srcOrd="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AEBFD0C-84CA-45BC-98D5-8B2F8B80B86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CA"/>
        </a:p>
      </dgm:t>
    </dgm:pt>
    <dgm:pt modelId="{DFF90D13-3EF9-4444-A8D2-5CD370F841D5}">
      <dgm:prSet custT="1"/>
      <dgm:spPr/>
      <dgm:t>
        <a:bodyPr/>
        <a:lstStyle/>
        <a:p>
          <a:pPr>
            <a:lnSpc>
              <a:spcPct val="100000"/>
            </a:lnSpc>
            <a:spcAft>
              <a:spcPts val="0"/>
            </a:spcAft>
          </a:pPr>
          <a:endParaRPr lang="en-CA" sz="2200" dirty="0"/>
        </a:p>
      </dgm:t>
    </dgm:pt>
    <dgm:pt modelId="{DC4E10B4-21E9-4F17-BB0E-D3B6A311755A}" type="parTrans" cxnId="{AFFF852C-E48B-4F9F-BE86-4C2BB6972C29}">
      <dgm:prSet/>
      <dgm:spPr/>
      <dgm:t>
        <a:bodyPr/>
        <a:lstStyle/>
        <a:p>
          <a:endParaRPr lang="en-CA"/>
        </a:p>
      </dgm:t>
    </dgm:pt>
    <dgm:pt modelId="{B22D1F30-07BD-4E64-96B8-D32BE905FABD}" type="sibTrans" cxnId="{AFFF852C-E48B-4F9F-BE86-4C2BB6972C29}">
      <dgm:prSet/>
      <dgm:spPr/>
      <dgm:t>
        <a:bodyPr/>
        <a:lstStyle/>
        <a:p>
          <a:endParaRPr lang="en-CA"/>
        </a:p>
      </dgm:t>
    </dgm:pt>
    <dgm:pt modelId="{1A718991-BB28-4263-936B-49FBCE3BB14A}">
      <dgm:prSet custT="1"/>
      <dgm:spPr/>
      <dgm:t>
        <a:bodyPr/>
        <a:lstStyle/>
        <a:p>
          <a:endParaRPr lang="en-GB" sz="2800" dirty="0"/>
        </a:p>
        <a:p>
          <a:r>
            <a:rPr lang="en-GB" sz="2800" dirty="0"/>
            <a:t>The ability to find, understand, use, and report mathematical information presented through words, numbers, symbols, and graphics</a:t>
          </a:r>
          <a:endParaRPr lang="en-CA" sz="2800" dirty="0"/>
        </a:p>
      </dgm:t>
    </dgm:pt>
    <dgm:pt modelId="{39E8A9AC-A9DC-4432-8457-249A3938D460}" type="parTrans" cxnId="{F82F458F-494A-421F-B22C-063A14006290}">
      <dgm:prSet/>
      <dgm:spPr/>
      <dgm:t>
        <a:bodyPr/>
        <a:lstStyle/>
        <a:p>
          <a:endParaRPr lang="en-CA"/>
        </a:p>
      </dgm:t>
    </dgm:pt>
    <dgm:pt modelId="{06246258-E0BB-46CD-95EF-4DCFF30917D8}" type="sibTrans" cxnId="{F82F458F-494A-421F-B22C-063A14006290}">
      <dgm:prSet/>
      <dgm:spPr/>
      <dgm:t>
        <a:bodyPr/>
        <a:lstStyle/>
        <a:p>
          <a:endParaRPr lang="en-CA"/>
        </a:p>
      </dgm:t>
    </dgm:pt>
    <dgm:pt modelId="{C5B4922D-5F02-4349-B7CA-4684128C3853}">
      <dgm:prSet custT="1"/>
      <dgm:spPr/>
      <dgm:t>
        <a:bodyPr/>
        <a:lstStyle/>
        <a:p>
          <a:pPr>
            <a:lnSpc>
              <a:spcPct val="100000"/>
            </a:lnSpc>
            <a:spcAft>
              <a:spcPts val="0"/>
            </a:spcAft>
          </a:pPr>
          <a:endParaRPr lang="en-CA" sz="2200" dirty="0"/>
        </a:p>
      </dgm:t>
    </dgm:pt>
    <dgm:pt modelId="{93C49C14-A507-4456-9137-96691DF256B5}" type="parTrans" cxnId="{9B051506-85CC-4B94-9DEF-CD8BA977B38A}">
      <dgm:prSet/>
      <dgm:spPr/>
      <dgm:t>
        <a:bodyPr/>
        <a:lstStyle/>
        <a:p>
          <a:endParaRPr lang="en-CA"/>
        </a:p>
      </dgm:t>
    </dgm:pt>
    <dgm:pt modelId="{2592FFB0-F935-4155-A555-1C49E3B7A228}" type="sibTrans" cxnId="{9B051506-85CC-4B94-9DEF-CD8BA977B38A}">
      <dgm:prSet/>
      <dgm:spPr/>
      <dgm:t>
        <a:bodyPr/>
        <a:lstStyle/>
        <a:p>
          <a:endParaRPr lang="en-CA"/>
        </a:p>
      </dgm:t>
    </dgm:pt>
    <dgm:pt modelId="{0E187C4E-7A0A-4D1D-ABEC-353870022450}" type="pres">
      <dgm:prSet presAssocID="{0AEBFD0C-84CA-45BC-98D5-8B2F8B80B869}" presName="vert0" presStyleCnt="0">
        <dgm:presLayoutVars>
          <dgm:dir/>
          <dgm:animOne val="branch"/>
          <dgm:animLvl val="lvl"/>
        </dgm:presLayoutVars>
      </dgm:prSet>
      <dgm:spPr/>
    </dgm:pt>
    <dgm:pt modelId="{75854277-2EDD-4075-A258-A56436AAD7D9}" type="pres">
      <dgm:prSet presAssocID="{1A718991-BB28-4263-936B-49FBCE3BB14A}" presName="thickLine" presStyleLbl="alignNode1" presStyleIdx="0" presStyleCnt="1"/>
      <dgm:spPr/>
    </dgm:pt>
    <dgm:pt modelId="{7665023A-740E-404C-A39E-31C4AEF6AD5C}" type="pres">
      <dgm:prSet presAssocID="{1A718991-BB28-4263-936B-49FBCE3BB14A}" presName="horz1" presStyleCnt="0"/>
      <dgm:spPr/>
    </dgm:pt>
    <dgm:pt modelId="{55E8DF9D-F6A2-496D-8C5C-4F0717F9A18B}" type="pres">
      <dgm:prSet presAssocID="{1A718991-BB28-4263-936B-49FBCE3BB14A}" presName="tx1" presStyleLbl="revTx" presStyleIdx="0" presStyleCnt="3" custScaleX="400780"/>
      <dgm:spPr/>
    </dgm:pt>
    <dgm:pt modelId="{0F1605B8-2A38-4E6C-BA60-041C3682BB29}" type="pres">
      <dgm:prSet presAssocID="{1A718991-BB28-4263-936B-49FBCE3BB14A}" presName="vert1" presStyleCnt="0"/>
      <dgm:spPr/>
    </dgm:pt>
    <dgm:pt modelId="{7D209E89-B328-4DCE-BDA5-C123DF1B543F}" type="pres">
      <dgm:prSet presAssocID="{DFF90D13-3EF9-4444-A8D2-5CD370F841D5}" presName="vertSpace2a" presStyleCnt="0"/>
      <dgm:spPr/>
    </dgm:pt>
    <dgm:pt modelId="{C0270B57-1B9C-493D-A496-1EDAA30ED11B}" type="pres">
      <dgm:prSet presAssocID="{DFF90D13-3EF9-4444-A8D2-5CD370F841D5}" presName="horz2" presStyleCnt="0"/>
      <dgm:spPr/>
    </dgm:pt>
    <dgm:pt modelId="{1F201147-7204-4ABB-8941-70618935B405}" type="pres">
      <dgm:prSet presAssocID="{DFF90D13-3EF9-4444-A8D2-5CD370F841D5}" presName="horzSpace2" presStyleCnt="0"/>
      <dgm:spPr/>
    </dgm:pt>
    <dgm:pt modelId="{7523A2C2-CB00-43A3-B4EF-C7A0E2ADDF03}" type="pres">
      <dgm:prSet presAssocID="{DFF90D13-3EF9-4444-A8D2-5CD370F841D5}" presName="tx2" presStyleLbl="revTx" presStyleIdx="1" presStyleCnt="3"/>
      <dgm:spPr/>
    </dgm:pt>
    <dgm:pt modelId="{2B99784B-1B94-4185-97A5-88E4406A0D12}" type="pres">
      <dgm:prSet presAssocID="{DFF90D13-3EF9-4444-A8D2-5CD370F841D5}" presName="vert2" presStyleCnt="0"/>
      <dgm:spPr/>
    </dgm:pt>
    <dgm:pt modelId="{B484915C-AA61-47B0-A430-C4EA1C92E0D6}" type="pres">
      <dgm:prSet presAssocID="{DFF90D13-3EF9-4444-A8D2-5CD370F841D5}" presName="thinLine2b" presStyleLbl="callout" presStyleIdx="0" presStyleCnt="2" custLinFactY="1900000" custLinFactNeighborX="-25583" custLinFactNeighborY="1997236"/>
      <dgm:spPr/>
    </dgm:pt>
    <dgm:pt modelId="{7EAF3424-B9C7-44D7-9917-F90C32B67F7B}" type="pres">
      <dgm:prSet presAssocID="{DFF90D13-3EF9-4444-A8D2-5CD370F841D5}" presName="vertSpace2b" presStyleCnt="0"/>
      <dgm:spPr/>
    </dgm:pt>
    <dgm:pt modelId="{F832E468-0119-4C5C-B713-5E199EBB16BE}" type="pres">
      <dgm:prSet presAssocID="{C5B4922D-5F02-4349-B7CA-4684128C3853}" presName="horz2" presStyleCnt="0"/>
      <dgm:spPr/>
    </dgm:pt>
    <dgm:pt modelId="{73B73A0D-2935-4ABF-876B-8B2F019D092A}" type="pres">
      <dgm:prSet presAssocID="{C5B4922D-5F02-4349-B7CA-4684128C3853}" presName="horzSpace2" presStyleCnt="0"/>
      <dgm:spPr/>
    </dgm:pt>
    <dgm:pt modelId="{B60755C0-79FE-47A8-91FF-B190A7BDA925}" type="pres">
      <dgm:prSet presAssocID="{C5B4922D-5F02-4349-B7CA-4684128C3853}" presName="tx2" presStyleLbl="revTx" presStyleIdx="2" presStyleCnt="3"/>
      <dgm:spPr/>
    </dgm:pt>
    <dgm:pt modelId="{93FF3402-87BE-466C-9DE2-B416B539AF5F}" type="pres">
      <dgm:prSet presAssocID="{C5B4922D-5F02-4349-B7CA-4684128C3853}" presName="vert2" presStyleCnt="0"/>
      <dgm:spPr/>
    </dgm:pt>
    <dgm:pt modelId="{A2D87197-4340-4D6C-8B93-08382D9BE366}" type="pres">
      <dgm:prSet presAssocID="{C5B4922D-5F02-4349-B7CA-4684128C3853}" presName="thinLine2b" presStyleLbl="callout" presStyleIdx="1" presStyleCnt="2" custLinFactY="100000" custLinFactNeighborX="-38" custLinFactNeighborY="173109"/>
      <dgm:spPr/>
    </dgm:pt>
    <dgm:pt modelId="{04D3B057-4103-4DFC-8277-4A488778BA32}" type="pres">
      <dgm:prSet presAssocID="{C5B4922D-5F02-4349-B7CA-4684128C3853}" presName="vertSpace2b" presStyleCnt="0"/>
      <dgm:spPr/>
    </dgm:pt>
  </dgm:ptLst>
  <dgm:cxnLst>
    <dgm:cxn modelId="{9B051506-85CC-4B94-9DEF-CD8BA977B38A}" srcId="{1A718991-BB28-4263-936B-49FBCE3BB14A}" destId="{C5B4922D-5F02-4349-B7CA-4684128C3853}" srcOrd="1" destOrd="0" parTransId="{93C49C14-A507-4456-9137-96691DF256B5}" sibTransId="{2592FFB0-F935-4155-A555-1C49E3B7A228}"/>
    <dgm:cxn modelId="{AFFF852C-E48B-4F9F-BE86-4C2BB6972C29}" srcId="{1A718991-BB28-4263-936B-49FBCE3BB14A}" destId="{DFF90D13-3EF9-4444-A8D2-5CD370F841D5}" srcOrd="0" destOrd="0" parTransId="{DC4E10B4-21E9-4F17-BB0E-D3B6A311755A}" sibTransId="{B22D1F30-07BD-4E64-96B8-D32BE905FABD}"/>
    <dgm:cxn modelId="{49B9B654-C5E8-4C90-AF9B-CA696B474134}" type="presOf" srcId="{C5B4922D-5F02-4349-B7CA-4684128C3853}" destId="{B60755C0-79FE-47A8-91FF-B190A7BDA925}" srcOrd="0" destOrd="0" presId="urn:microsoft.com/office/officeart/2008/layout/LinedList"/>
    <dgm:cxn modelId="{EBB2CE5A-4422-4E86-9C4E-094506936064}" type="presOf" srcId="{0AEBFD0C-84CA-45BC-98D5-8B2F8B80B869}" destId="{0E187C4E-7A0A-4D1D-ABEC-353870022450}" srcOrd="0" destOrd="0" presId="urn:microsoft.com/office/officeart/2008/layout/LinedList"/>
    <dgm:cxn modelId="{F82F458F-494A-421F-B22C-063A14006290}" srcId="{0AEBFD0C-84CA-45BC-98D5-8B2F8B80B869}" destId="{1A718991-BB28-4263-936B-49FBCE3BB14A}" srcOrd="0" destOrd="0" parTransId="{39E8A9AC-A9DC-4432-8457-249A3938D460}" sibTransId="{06246258-E0BB-46CD-95EF-4DCFF30917D8}"/>
    <dgm:cxn modelId="{419CABA6-105D-4CEE-A677-92CF9FFF44B0}" type="presOf" srcId="{1A718991-BB28-4263-936B-49FBCE3BB14A}" destId="{55E8DF9D-F6A2-496D-8C5C-4F0717F9A18B}" srcOrd="0" destOrd="0" presId="urn:microsoft.com/office/officeart/2008/layout/LinedList"/>
    <dgm:cxn modelId="{C06D38F2-909D-4912-8DEC-79B5BEBE1092}" type="presOf" srcId="{DFF90D13-3EF9-4444-A8D2-5CD370F841D5}" destId="{7523A2C2-CB00-43A3-B4EF-C7A0E2ADDF03}" srcOrd="0" destOrd="0" presId="urn:microsoft.com/office/officeart/2008/layout/LinedList"/>
    <dgm:cxn modelId="{E4896A3F-7B19-4B75-82EF-83F79F4154E2}" type="presParOf" srcId="{0E187C4E-7A0A-4D1D-ABEC-353870022450}" destId="{75854277-2EDD-4075-A258-A56436AAD7D9}" srcOrd="0" destOrd="0" presId="urn:microsoft.com/office/officeart/2008/layout/LinedList"/>
    <dgm:cxn modelId="{C3222C4E-E624-4DAA-8B83-993B5CCE94A4}" type="presParOf" srcId="{0E187C4E-7A0A-4D1D-ABEC-353870022450}" destId="{7665023A-740E-404C-A39E-31C4AEF6AD5C}" srcOrd="1" destOrd="0" presId="urn:microsoft.com/office/officeart/2008/layout/LinedList"/>
    <dgm:cxn modelId="{80A27107-4B4B-4FEF-A341-ACDACC83DD16}" type="presParOf" srcId="{7665023A-740E-404C-A39E-31C4AEF6AD5C}" destId="{55E8DF9D-F6A2-496D-8C5C-4F0717F9A18B}" srcOrd="0" destOrd="0" presId="urn:microsoft.com/office/officeart/2008/layout/LinedList"/>
    <dgm:cxn modelId="{173A1303-D951-4A77-AE32-4F2963DD7E61}" type="presParOf" srcId="{7665023A-740E-404C-A39E-31C4AEF6AD5C}" destId="{0F1605B8-2A38-4E6C-BA60-041C3682BB29}" srcOrd="1" destOrd="0" presId="urn:microsoft.com/office/officeart/2008/layout/LinedList"/>
    <dgm:cxn modelId="{DC116C52-7370-40CA-96FE-C02C681F4B36}" type="presParOf" srcId="{0F1605B8-2A38-4E6C-BA60-041C3682BB29}" destId="{7D209E89-B328-4DCE-BDA5-C123DF1B543F}" srcOrd="0" destOrd="0" presId="urn:microsoft.com/office/officeart/2008/layout/LinedList"/>
    <dgm:cxn modelId="{138E9352-D96C-461B-8A49-48B69272A39F}" type="presParOf" srcId="{0F1605B8-2A38-4E6C-BA60-041C3682BB29}" destId="{C0270B57-1B9C-493D-A496-1EDAA30ED11B}" srcOrd="1" destOrd="0" presId="urn:microsoft.com/office/officeart/2008/layout/LinedList"/>
    <dgm:cxn modelId="{7DAB3CA2-4DFD-46BD-B58C-433E662137A0}" type="presParOf" srcId="{C0270B57-1B9C-493D-A496-1EDAA30ED11B}" destId="{1F201147-7204-4ABB-8941-70618935B405}" srcOrd="0" destOrd="0" presId="urn:microsoft.com/office/officeart/2008/layout/LinedList"/>
    <dgm:cxn modelId="{502F113A-BB51-48E2-A4E4-B9F1EC3CFBCC}" type="presParOf" srcId="{C0270B57-1B9C-493D-A496-1EDAA30ED11B}" destId="{7523A2C2-CB00-43A3-B4EF-C7A0E2ADDF03}" srcOrd="1" destOrd="0" presId="urn:microsoft.com/office/officeart/2008/layout/LinedList"/>
    <dgm:cxn modelId="{D07BA791-030D-47A1-A1D1-23171D4B158F}" type="presParOf" srcId="{C0270B57-1B9C-493D-A496-1EDAA30ED11B}" destId="{2B99784B-1B94-4185-97A5-88E4406A0D12}" srcOrd="2" destOrd="0" presId="urn:microsoft.com/office/officeart/2008/layout/LinedList"/>
    <dgm:cxn modelId="{1DBECC9E-4CF8-4587-88FC-92A993461770}" type="presParOf" srcId="{0F1605B8-2A38-4E6C-BA60-041C3682BB29}" destId="{B484915C-AA61-47B0-A430-C4EA1C92E0D6}" srcOrd="2" destOrd="0" presId="urn:microsoft.com/office/officeart/2008/layout/LinedList"/>
    <dgm:cxn modelId="{909AB8F3-8FF6-4BBF-B491-7C58831A8837}" type="presParOf" srcId="{0F1605B8-2A38-4E6C-BA60-041C3682BB29}" destId="{7EAF3424-B9C7-44D7-9917-F90C32B67F7B}" srcOrd="3" destOrd="0" presId="urn:microsoft.com/office/officeart/2008/layout/LinedList"/>
    <dgm:cxn modelId="{097292E6-08D0-4093-A0BA-4DE14B4C63FB}" type="presParOf" srcId="{0F1605B8-2A38-4E6C-BA60-041C3682BB29}" destId="{F832E468-0119-4C5C-B713-5E199EBB16BE}" srcOrd="4" destOrd="0" presId="urn:microsoft.com/office/officeart/2008/layout/LinedList"/>
    <dgm:cxn modelId="{48EC0FCD-03DF-40BD-AA0A-0CC26C411E63}" type="presParOf" srcId="{F832E468-0119-4C5C-B713-5E199EBB16BE}" destId="{73B73A0D-2935-4ABF-876B-8B2F019D092A}" srcOrd="0" destOrd="0" presId="urn:microsoft.com/office/officeart/2008/layout/LinedList"/>
    <dgm:cxn modelId="{6F470BF3-C4C8-4C70-9A5E-24C3C9276693}" type="presParOf" srcId="{F832E468-0119-4C5C-B713-5E199EBB16BE}" destId="{B60755C0-79FE-47A8-91FF-B190A7BDA925}" srcOrd="1" destOrd="0" presId="urn:microsoft.com/office/officeart/2008/layout/LinedList"/>
    <dgm:cxn modelId="{35D85221-F80B-4BE5-B306-1CC28789AE2A}" type="presParOf" srcId="{F832E468-0119-4C5C-B713-5E199EBB16BE}" destId="{93FF3402-87BE-466C-9DE2-B416B539AF5F}" srcOrd="2" destOrd="0" presId="urn:microsoft.com/office/officeart/2008/layout/LinedList"/>
    <dgm:cxn modelId="{17811D4F-5B85-4486-A713-6A3F251D8250}" type="presParOf" srcId="{0F1605B8-2A38-4E6C-BA60-041C3682BB29}" destId="{A2D87197-4340-4D6C-8B93-08382D9BE366}" srcOrd="5" destOrd="0" presId="urn:microsoft.com/office/officeart/2008/layout/LinedList"/>
    <dgm:cxn modelId="{3A112649-4A7C-4455-BE1A-3F21D99E7714}" type="presParOf" srcId="{0F1605B8-2A38-4E6C-BA60-041C3682BB29}" destId="{04D3B057-4103-4DFC-8277-4A488778BA32}" srcOrd="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AEBFD0C-84CA-45BC-98D5-8B2F8B80B86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CA"/>
        </a:p>
      </dgm:t>
    </dgm:pt>
    <dgm:pt modelId="{DFF90D13-3EF9-4444-A8D2-5CD370F841D5}">
      <dgm:prSet custT="1"/>
      <dgm:spPr/>
      <dgm:t>
        <a:bodyPr/>
        <a:lstStyle/>
        <a:p>
          <a:pPr>
            <a:lnSpc>
              <a:spcPct val="100000"/>
            </a:lnSpc>
            <a:spcAft>
              <a:spcPts val="0"/>
            </a:spcAft>
          </a:pPr>
          <a:endParaRPr lang="en-CA" sz="2200" dirty="0"/>
        </a:p>
      </dgm:t>
    </dgm:pt>
    <dgm:pt modelId="{DC4E10B4-21E9-4F17-BB0E-D3B6A311755A}" type="parTrans" cxnId="{AFFF852C-E48B-4F9F-BE86-4C2BB6972C29}">
      <dgm:prSet/>
      <dgm:spPr/>
      <dgm:t>
        <a:bodyPr/>
        <a:lstStyle/>
        <a:p>
          <a:endParaRPr lang="en-CA"/>
        </a:p>
      </dgm:t>
    </dgm:pt>
    <dgm:pt modelId="{B22D1F30-07BD-4E64-96B8-D32BE905FABD}" type="sibTrans" cxnId="{AFFF852C-E48B-4F9F-BE86-4C2BB6972C29}">
      <dgm:prSet/>
      <dgm:spPr/>
      <dgm:t>
        <a:bodyPr/>
        <a:lstStyle/>
        <a:p>
          <a:endParaRPr lang="en-CA"/>
        </a:p>
      </dgm:t>
    </dgm:pt>
    <dgm:pt modelId="{1A718991-BB28-4263-936B-49FBCE3BB14A}">
      <dgm:prSet custT="1"/>
      <dgm:spPr/>
      <dgm:t>
        <a:bodyPr/>
        <a:lstStyle/>
        <a:p>
          <a:endParaRPr lang="en-GB" sz="2800" dirty="0"/>
        </a:p>
        <a:p>
          <a:r>
            <a:rPr lang="en-GB" sz="2800" dirty="0"/>
            <a:t>The ability to identify, </a:t>
          </a:r>
          <a:r>
            <a:rPr lang="en-GB" sz="2800" dirty="0" err="1"/>
            <a:t>analyze</a:t>
          </a:r>
          <a:r>
            <a:rPr lang="en-GB" sz="2800" dirty="0"/>
            <a:t>, propose solutions, and make decisions. Problem solving helps you to address issues, monitor success, and learn from the experience</a:t>
          </a:r>
          <a:endParaRPr lang="en-CA" sz="2800" dirty="0"/>
        </a:p>
      </dgm:t>
    </dgm:pt>
    <dgm:pt modelId="{39E8A9AC-A9DC-4432-8457-249A3938D460}" type="parTrans" cxnId="{F82F458F-494A-421F-B22C-063A14006290}">
      <dgm:prSet/>
      <dgm:spPr/>
      <dgm:t>
        <a:bodyPr/>
        <a:lstStyle/>
        <a:p>
          <a:endParaRPr lang="en-CA"/>
        </a:p>
      </dgm:t>
    </dgm:pt>
    <dgm:pt modelId="{06246258-E0BB-46CD-95EF-4DCFF30917D8}" type="sibTrans" cxnId="{F82F458F-494A-421F-B22C-063A14006290}">
      <dgm:prSet/>
      <dgm:spPr/>
      <dgm:t>
        <a:bodyPr/>
        <a:lstStyle/>
        <a:p>
          <a:endParaRPr lang="en-CA"/>
        </a:p>
      </dgm:t>
    </dgm:pt>
    <dgm:pt modelId="{C5B4922D-5F02-4349-B7CA-4684128C3853}">
      <dgm:prSet custT="1"/>
      <dgm:spPr/>
      <dgm:t>
        <a:bodyPr/>
        <a:lstStyle/>
        <a:p>
          <a:pPr>
            <a:lnSpc>
              <a:spcPct val="100000"/>
            </a:lnSpc>
            <a:spcAft>
              <a:spcPts val="0"/>
            </a:spcAft>
          </a:pPr>
          <a:endParaRPr lang="en-CA" sz="2200" dirty="0"/>
        </a:p>
      </dgm:t>
    </dgm:pt>
    <dgm:pt modelId="{93C49C14-A507-4456-9137-96691DF256B5}" type="parTrans" cxnId="{9B051506-85CC-4B94-9DEF-CD8BA977B38A}">
      <dgm:prSet/>
      <dgm:spPr/>
      <dgm:t>
        <a:bodyPr/>
        <a:lstStyle/>
        <a:p>
          <a:endParaRPr lang="en-CA"/>
        </a:p>
      </dgm:t>
    </dgm:pt>
    <dgm:pt modelId="{2592FFB0-F935-4155-A555-1C49E3B7A228}" type="sibTrans" cxnId="{9B051506-85CC-4B94-9DEF-CD8BA977B38A}">
      <dgm:prSet/>
      <dgm:spPr/>
      <dgm:t>
        <a:bodyPr/>
        <a:lstStyle/>
        <a:p>
          <a:endParaRPr lang="en-CA"/>
        </a:p>
      </dgm:t>
    </dgm:pt>
    <dgm:pt modelId="{0E187C4E-7A0A-4D1D-ABEC-353870022450}" type="pres">
      <dgm:prSet presAssocID="{0AEBFD0C-84CA-45BC-98D5-8B2F8B80B869}" presName="vert0" presStyleCnt="0">
        <dgm:presLayoutVars>
          <dgm:dir/>
          <dgm:animOne val="branch"/>
          <dgm:animLvl val="lvl"/>
        </dgm:presLayoutVars>
      </dgm:prSet>
      <dgm:spPr/>
    </dgm:pt>
    <dgm:pt modelId="{75854277-2EDD-4075-A258-A56436AAD7D9}" type="pres">
      <dgm:prSet presAssocID="{1A718991-BB28-4263-936B-49FBCE3BB14A}" presName="thickLine" presStyleLbl="alignNode1" presStyleIdx="0" presStyleCnt="1"/>
      <dgm:spPr/>
    </dgm:pt>
    <dgm:pt modelId="{7665023A-740E-404C-A39E-31C4AEF6AD5C}" type="pres">
      <dgm:prSet presAssocID="{1A718991-BB28-4263-936B-49FBCE3BB14A}" presName="horz1" presStyleCnt="0"/>
      <dgm:spPr/>
    </dgm:pt>
    <dgm:pt modelId="{55E8DF9D-F6A2-496D-8C5C-4F0717F9A18B}" type="pres">
      <dgm:prSet presAssocID="{1A718991-BB28-4263-936B-49FBCE3BB14A}" presName="tx1" presStyleLbl="revTx" presStyleIdx="0" presStyleCnt="3" custScaleX="400780"/>
      <dgm:spPr/>
    </dgm:pt>
    <dgm:pt modelId="{0F1605B8-2A38-4E6C-BA60-041C3682BB29}" type="pres">
      <dgm:prSet presAssocID="{1A718991-BB28-4263-936B-49FBCE3BB14A}" presName="vert1" presStyleCnt="0"/>
      <dgm:spPr/>
    </dgm:pt>
    <dgm:pt modelId="{7D209E89-B328-4DCE-BDA5-C123DF1B543F}" type="pres">
      <dgm:prSet presAssocID="{DFF90D13-3EF9-4444-A8D2-5CD370F841D5}" presName="vertSpace2a" presStyleCnt="0"/>
      <dgm:spPr/>
    </dgm:pt>
    <dgm:pt modelId="{C0270B57-1B9C-493D-A496-1EDAA30ED11B}" type="pres">
      <dgm:prSet presAssocID="{DFF90D13-3EF9-4444-A8D2-5CD370F841D5}" presName="horz2" presStyleCnt="0"/>
      <dgm:spPr/>
    </dgm:pt>
    <dgm:pt modelId="{1F201147-7204-4ABB-8941-70618935B405}" type="pres">
      <dgm:prSet presAssocID="{DFF90D13-3EF9-4444-A8D2-5CD370F841D5}" presName="horzSpace2" presStyleCnt="0"/>
      <dgm:spPr/>
    </dgm:pt>
    <dgm:pt modelId="{7523A2C2-CB00-43A3-B4EF-C7A0E2ADDF03}" type="pres">
      <dgm:prSet presAssocID="{DFF90D13-3EF9-4444-A8D2-5CD370F841D5}" presName="tx2" presStyleLbl="revTx" presStyleIdx="1" presStyleCnt="3"/>
      <dgm:spPr/>
    </dgm:pt>
    <dgm:pt modelId="{2B99784B-1B94-4185-97A5-88E4406A0D12}" type="pres">
      <dgm:prSet presAssocID="{DFF90D13-3EF9-4444-A8D2-5CD370F841D5}" presName="vert2" presStyleCnt="0"/>
      <dgm:spPr/>
    </dgm:pt>
    <dgm:pt modelId="{B484915C-AA61-47B0-A430-C4EA1C92E0D6}" type="pres">
      <dgm:prSet presAssocID="{DFF90D13-3EF9-4444-A8D2-5CD370F841D5}" presName="thinLine2b" presStyleLbl="callout" presStyleIdx="0" presStyleCnt="2" custLinFactY="1900000" custLinFactNeighborX="-25583" custLinFactNeighborY="1997236"/>
      <dgm:spPr/>
    </dgm:pt>
    <dgm:pt modelId="{7EAF3424-B9C7-44D7-9917-F90C32B67F7B}" type="pres">
      <dgm:prSet presAssocID="{DFF90D13-3EF9-4444-A8D2-5CD370F841D5}" presName="vertSpace2b" presStyleCnt="0"/>
      <dgm:spPr/>
    </dgm:pt>
    <dgm:pt modelId="{F832E468-0119-4C5C-B713-5E199EBB16BE}" type="pres">
      <dgm:prSet presAssocID="{C5B4922D-5F02-4349-B7CA-4684128C3853}" presName="horz2" presStyleCnt="0"/>
      <dgm:spPr/>
    </dgm:pt>
    <dgm:pt modelId="{73B73A0D-2935-4ABF-876B-8B2F019D092A}" type="pres">
      <dgm:prSet presAssocID="{C5B4922D-5F02-4349-B7CA-4684128C3853}" presName="horzSpace2" presStyleCnt="0"/>
      <dgm:spPr/>
    </dgm:pt>
    <dgm:pt modelId="{B60755C0-79FE-47A8-91FF-B190A7BDA925}" type="pres">
      <dgm:prSet presAssocID="{C5B4922D-5F02-4349-B7CA-4684128C3853}" presName="tx2" presStyleLbl="revTx" presStyleIdx="2" presStyleCnt="3"/>
      <dgm:spPr/>
    </dgm:pt>
    <dgm:pt modelId="{93FF3402-87BE-466C-9DE2-B416B539AF5F}" type="pres">
      <dgm:prSet presAssocID="{C5B4922D-5F02-4349-B7CA-4684128C3853}" presName="vert2" presStyleCnt="0"/>
      <dgm:spPr/>
    </dgm:pt>
    <dgm:pt modelId="{A2D87197-4340-4D6C-8B93-08382D9BE366}" type="pres">
      <dgm:prSet presAssocID="{C5B4922D-5F02-4349-B7CA-4684128C3853}" presName="thinLine2b" presStyleLbl="callout" presStyleIdx="1" presStyleCnt="2" custLinFactY="100000" custLinFactNeighborX="-38" custLinFactNeighborY="173109"/>
      <dgm:spPr/>
    </dgm:pt>
    <dgm:pt modelId="{04D3B057-4103-4DFC-8277-4A488778BA32}" type="pres">
      <dgm:prSet presAssocID="{C5B4922D-5F02-4349-B7CA-4684128C3853}" presName="vertSpace2b" presStyleCnt="0"/>
      <dgm:spPr/>
    </dgm:pt>
  </dgm:ptLst>
  <dgm:cxnLst>
    <dgm:cxn modelId="{9B051506-85CC-4B94-9DEF-CD8BA977B38A}" srcId="{1A718991-BB28-4263-936B-49FBCE3BB14A}" destId="{C5B4922D-5F02-4349-B7CA-4684128C3853}" srcOrd="1" destOrd="0" parTransId="{93C49C14-A507-4456-9137-96691DF256B5}" sibTransId="{2592FFB0-F935-4155-A555-1C49E3B7A228}"/>
    <dgm:cxn modelId="{AFFF852C-E48B-4F9F-BE86-4C2BB6972C29}" srcId="{1A718991-BB28-4263-936B-49FBCE3BB14A}" destId="{DFF90D13-3EF9-4444-A8D2-5CD370F841D5}" srcOrd="0" destOrd="0" parTransId="{DC4E10B4-21E9-4F17-BB0E-D3B6A311755A}" sibTransId="{B22D1F30-07BD-4E64-96B8-D32BE905FABD}"/>
    <dgm:cxn modelId="{49B9B654-C5E8-4C90-AF9B-CA696B474134}" type="presOf" srcId="{C5B4922D-5F02-4349-B7CA-4684128C3853}" destId="{B60755C0-79FE-47A8-91FF-B190A7BDA925}" srcOrd="0" destOrd="0" presId="urn:microsoft.com/office/officeart/2008/layout/LinedList"/>
    <dgm:cxn modelId="{EBB2CE5A-4422-4E86-9C4E-094506936064}" type="presOf" srcId="{0AEBFD0C-84CA-45BC-98D5-8B2F8B80B869}" destId="{0E187C4E-7A0A-4D1D-ABEC-353870022450}" srcOrd="0" destOrd="0" presId="urn:microsoft.com/office/officeart/2008/layout/LinedList"/>
    <dgm:cxn modelId="{F82F458F-494A-421F-B22C-063A14006290}" srcId="{0AEBFD0C-84CA-45BC-98D5-8B2F8B80B869}" destId="{1A718991-BB28-4263-936B-49FBCE3BB14A}" srcOrd="0" destOrd="0" parTransId="{39E8A9AC-A9DC-4432-8457-249A3938D460}" sibTransId="{06246258-E0BB-46CD-95EF-4DCFF30917D8}"/>
    <dgm:cxn modelId="{419CABA6-105D-4CEE-A677-92CF9FFF44B0}" type="presOf" srcId="{1A718991-BB28-4263-936B-49FBCE3BB14A}" destId="{55E8DF9D-F6A2-496D-8C5C-4F0717F9A18B}" srcOrd="0" destOrd="0" presId="urn:microsoft.com/office/officeart/2008/layout/LinedList"/>
    <dgm:cxn modelId="{C06D38F2-909D-4912-8DEC-79B5BEBE1092}" type="presOf" srcId="{DFF90D13-3EF9-4444-A8D2-5CD370F841D5}" destId="{7523A2C2-CB00-43A3-B4EF-C7A0E2ADDF03}" srcOrd="0" destOrd="0" presId="urn:microsoft.com/office/officeart/2008/layout/LinedList"/>
    <dgm:cxn modelId="{E4896A3F-7B19-4B75-82EF-83F79F4154E2}" type="presParOf" srcId="{0E187C4E-7A0A-4D1D-ABEC-353870022450}" destId="{75854277-2EDD-4075-A258-A56436AAD7D9}" srcOrd="0" destOrd="0" presId="urn:microsoft.com/office/officeart/2008/layout/LinedList"/>
    <dgm:cxn modelId="{C3222C4E-E624-4DAA-8B83-993B5CCE94A4}" type="presParOf" srcId="{0E187C4E-7A0A-4D1D-ABEC-353870022450}" destId="{7665023A-740E-404C-A39E-31C4AEF6AD5C}" srcOrd="1" destOrd="0" presId="urn:microsoft.com/office/officeart/2008/layout/LinedList"/>
    <dgm:cxn modelId="{80A27107-4B4B-4FEF-A341-ACDACC83DD16}" type="presParOf" srcId="{7665023A-740E-404C-A39E-31C4AEF6AD5C}" destId="{55E8DF9D-F6A2-496D-8C5C-4F0717F9A18B}" srcOrd="0" destOrd="0" presId="urn:microsoft.com/office/officeart/2008/layout/LinedList"/>
    <dgm:cxn modelId="{173A1303-D951-4A77-AE32-4F2963DD7E61}" type="presParOf" srcId="{7665023A-740E-404C-A39E-31C4AEF6AD5C}" destId="{0F1605B8-2A38-4E6C-BA60-041C3682BB29}" srcOrd="1" destOrd="0" presId="urn:microsoft.com/office/officeart/2008/layout/LinedList"/>
    <dgm:cxn modelId="{DC116C52-7370-40CA-96FE-C02C681F4B36}" type="presParOf" srcId="{0F1605B8-2A38-4E6C-BA60-041C3682BB29}" destId="{7D209E89-B328-4DCE-BDA5-C123DF1B543F}" srcOrd="0" destOrd="0" presId="urn:microsoft.com/office/officeart/2008/layout/LinedList"/>
    <dgm:cxn modelId="{138E9352-D96C-461B-8A49-48B69272A39F}" type="presParOf" srcId="{0F1605B8-2A38-4E6C-BA60-041C3682BB29}" destId="{C0270B57-1B9C-493D-A496-1EDAA30ED11B}" srcOrd="1" destOrd="0" presId="urn:microsoft.com/office/officeart/2008/layout/LinedList"/>
    <dgm:cxn modelId="{7DAB3CA2-4DFD-46BD-B58C-433E662137A0}" type="presParOf" srcId="{C0270B57-1B9C-493D-A496-1EDAA30ED11B}" destId="{1F201147-7204-4ABB-8941-70618935B405}" srcOrd="0" destOrd="0" presId="urn:microsoft.com/office/officeart/2008/layout/LinedList"/>
    <dgm:cxn modelId="{502F113A-BB51-48E2-A4E4-B9F1EC3CFBCC}" type="presParOf" srcId="{C0270B57-1B9C-493D-A496-1EDAA30ED11B}" destId="{7523A2C2-CB00-43A3-B4EF-C7A0E2ADDF03}" srcOrd="1" destOrd="0" presId="urn:microsoft.com/office/officeart/2008/layout/LinedList"/>
    <dgm:cxn modelId="{D07BA791-030D-47A1-A1D1-23171D4B158F}" type="presParOf" srcId="{C0270B57-1B9C-493D-A496-1EDAA30ED11B}" destId="{2B99784B-1B94-4185-97A5-88E4406A0D12}" srcOrd="2" destOrd="0" presId="urn:microsoft.com/office/officeart/2008/layout/LinedList"/>
    <dgm:cxn modelId="{1DBECC9E-4CF8-4587-88FC-92A993461770}" type="presParOf" srcId="{0F1605B8-2A38-4E6C-BA60-041C3682BB29}" destId="{B484915C-AA61-47B0-A430-C4EA1C92E0D6}" srcOrd="2" destOrd="0" presId="urn:microsoft.com/office/officeart/2008/layout/LinedList"/>
    <dgm:cxn modelId="{909AB8F3-8FF6-4BBF-B491-7C58831A8837}" type="presParOf" srcId="{0F1605B8-2A38-4E6C-BA60-041C3682BB29}" destId="{7EAF3424-B9C7-44D7-9917-F90C32B67F7B}" srcOrd="3" destOrd="0" presId="urn:microsoft.com/office/officeart/2008/layout/LinedList"/>
    <dgm:cxn modelId="{097292E6-08D0-4093-A0BA-4DE14B4C63FB}" type="presParOf" srcId="{0F1605B8-2A38-4E6C-BA60-041C3682BB29}" destId="{F832E468-0119-4C5C-B713-5E199EBB16BE}" srcOrd="4" destOrd="0" presId="urn:microsoft.com/office/officeart/2008/layout/LinedList"/>
    <dgm:cxn modelId="{48EC0FCD-03DF-40BD-AA0A-0CC26C411E63}" type="presParOf" srcId="{F832E468-0119-4C5C-B713-5E199EBB16BE}" destId="{73B73A0D-2935-4ABF-876B-8B2F019D092A}" srcOrd="0" destOrd="0" presId="urn:microsoft.com/office/officeart/2008/layout/LinedList"/>
    <dgm:cxn modelId="{6F470BF3-C4C8-4C70-9A5E-24C3C9276693}" type="presParOf" srcId="{F832E468-0119-4C5C-B713-5E199EBB16BE}" destId="{B60755C0-79FE-47A8-91FF-B190A7BDA925}" srcOrd="1" destOrd="0" presId="urn:microsoft.com/office/officeart/2008/layout/LinedList"/>
    <dgm:cxn modelId="{35D85221-F80B-4BE5-B306-1CC28789AE2A}" type="presParOf" srcId="{F832E468-0119-4C5C-B713-5E199EBB16BE}" destId="{93FF3402-87BE-466C-9DE2-B416B539AF5F}" srcOrd="2" destOrd="0" presId="urn:microsoft.com/office/officeart/2008/layout/LinedList"/>
    <dgm:cxn modelId="{17811D4F-5B85-4486-A713-6A3F251D8250}" type="presParOf" srcId="{0F1605B8-2A38-4E6C-BA60-041C3682BB29}" destId="{A2D87197-4340-4D6C-8B93-08382D9BE366}" srcOrd="5" destOrd="0" presId="urn:microsoft.com/office/officeart/2008/layout/LinedList"/>
    <dgm:cxn modelId="{3A112649-4A7C-4455-BE1A-3F21D99E7714}" type="presParOf" srcId="{0F1605B8-2A38-4E6C-BA60-041C3682BB29}" destId="{04D3B057-4103-4DFC-8277-4A488778BA32}" srcOrd="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AEBFD0C-84CA-45BC-98D5-8B2F8B80B86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CA"/>
        </a:p>
      </dgm:t>
    </dgm:pt>
    <dgm:pt modelId="{DFF90D13-3EF9-4444-A8D2-5CD370F841D5}">
      <dgm:prSet custT="1"/>
      <dgm:spPr/>
      <dgm:t>
        <a:bodyPr/>
        <a:lstStyle/>
        <a:p>
          <a:pPr>
            <a:lnSpc>
              <a:spcPct val="100000"/>
            </a:lnSpc>
            <a:spcAft>
              <a:spcPts val="0"/>
            </a:spcAft>
          </a:pPr>
          <a:endParaRPr lang="en-CA" sz="2200" dirty="0"/>
        </a:p>
      </dgm:t>
    </dgm:pt>
    <dgm:pt modelId="{DC4E10B4-21E9-4F17-BB0E-D3B6A311755A}" type="parTrans" cxnId="{AFFF852C-E48B-4F9F-BE86-4C2BB6972C29}">
      <dgm:prSet/>
      <dgm:spPr/>
      <dgm:t>
        <a:bodyPr/>
        <a:lstStyle/>
        <a:p>
          <a:endParaRPr lang="en-CA"/>
        </a:p>
      </dgm:t>
    </dgm:pt>
    <dgm:pt modelId="{B22D1F30-07BD-4E64-96B8-D32BE905FABD}" type="sibTrans" cxnId="{AFFF852C-E48B-4F9F-BE86-4C2BB6972C29}">
      <dgm:prSet/>
      <dgm:spPr/>
      <dgm:t>
        <a:bodyPr/>
        <a:lstStyle/>
        <a:p>
          <a:endParaRPr lang="en-CA"/>
        </a:p>
      </dgm:t>
    </dgm:pt>
    <dgm:pt modelId="{1A718991-BB28-4263-936B-49FBCE3BB14A}">
      <dgm:prSet custT="1"/>
      <dgm:spPr/>
      <dgm:t>
        <a:bodyPr/>
        <a:lstStyle/>
        <a:p>
          <a:endParaRPr lang="en-GB" sz="2800" dirty="0"/>
        </a:p>
        <a:p>
          <a:r>
            <a:rPr lang="en-GB" sz="2800" dirty="0"/>
            <a:t>The ability to find, understand, and use information presented through words, symbols, and images.</a:t>
          </a:r>
          <a:endParaRPr lang="en-CA" sz="2800" dirty="0"/>
        </a:p>
      </dgm:t>
    </dgm:pt>
    <dgm:pt modelId="{39E8A9AC-A9DC-4432-8457-249A3938D460}" type="parTrans" cxnId="{F82F458F-494A-421F-B22C-063A14006290}">
      <dgm:prSet/>
      <dgm:spPr/>
      <dgm:t>
        <a:bodyPr/>
        <a:lstStyle/>
        <a:p>
          <a:endParaRPr lang="en-CA"/>
        </a:p>
      </dgm:t>
    </dgm:pt>
    <dgm:pt modelId="{06246258-E0BB-46CD-95EF-4DCFF30917D8}" type="sibTrans" cxnId="{F82F458F-494A-421F-B22C-063A14006290}">
      <dgm:prSet/>
      <dgm:spPr/>
      <dgm:t>
        <a:bodyPr/>
        <a:lstStyle/>
        <a:p>
          <a:endParaRPr lang="en-CA"/>
        </a:p>
      </dgm:t>
    </dgm:pt>
    <dgm:pt modelId="{C5B4922D-5F02-4349-B7CA-4684128C3853}">
      <dgm:prSet custT="1"/>
      <dgm:spPr/>
      <dgm:t>
        <a:bodyPr/>
        <a:lstStyle/>
        <a:p>
          <a:pPr>
            <a:lnSpc>
              <a:spcPct val="100000"/>
            </a:lnSpc>
            <a:spcAft>
              <a:spcPts val="0"/>
            </a:spcAft>
          </a:pPr>
          <a:endParaRPr lang="en-CA" sz="2200" dirty="0"/>
        </a:p>
      </dgm:t>
    </dgm:pt>
    <dgm:pt modelId="{93C49C14-A507-4456-9137-96691DF256B5}" type="parTrans" cxnId="{9B051506-85CC-4B94-9DEF-CD8BA977B38A}">
      <dgm:prSet/>
      <dgm:spPr/>
      <dgm:t>
        <a:bodyPr/>
        <a:lstStyle/>
        <a:p>
          <a:endParaRPr lang="en-CA"/>
        </a:p>
      </dgm:t>
    </dgm:pt>
    <dgm:pt modelId="{2592FFB0-F935-4155-A555-1C49E3B7A228}" type="sibTrans" cxnId="{9B051506-85CC-4B94-9DEF-CD8BA977B38A}">
      <dgm:prSet/>
      <dgm:spPr/>
      <dgm:t>
        <a:bodyPr/>
        <a:lstStyle/>
        <a:p>
          <a:endParaRPr lang="en-CA"/>
        </a:p>
      </dgm:t>
    </dgm:pt>
    <dgm:pt modelId="{0E187C4E-7A0A-4D1D-ABEC-353870022450}" type="pres">
      <dgm:prSet presAssocID="{0AEBFD0C-84CA-45BC-98D5-8B2F8B80B869}" presName="vert0" presStyleCnt="0">
        <dgm:presLayoutVars>
          <dgm:dir/>
          <dgm:animOne val="branch"/>
          <dgm:animLvl val="lvl"/>
        </dgm:presLayoutVars>
      </dgm:prSet>
      <dgm:spPr/>
    </dgm:pt>
    <dgm:pt modelId="{75854277-2EDD-4075-A258-A56436AAD7D9}" type="pres">
      <dgm:prSet presAssocID="{1A718991-BB28-4263-936B-49FBCE3BB14A}" presName="thickLine" presStyleLbl="alignNode1" presStyleIdx="0" presStyleCnt="1"/>
      <dgm:spPr/>
    </dgm:pt>
    <dgm:pt modelId="{7665023A-740E-404C-A39E-31C4AEF6AD5C}" type="pres">
      <dgm:prSet presAssocID="{1A718991-BB28-4263-936B-49FBCE3BB14A}" presName="horz1" presStyleCnt="0"/>
      <dgm:spPr/>
    </dgm:pt>
    <dgm:pt modelId="{55E8DF9D-F6A2-496D-8C5C-4F0717F9A18B}" type="pres">
      <dgm:prSet presAssocID="{1A718991-BB28-4263-936B-49FBCE3BB14A}" presName="tx1" presStyleLbl="revTx" presStyleIdx="0" presStyleCnt="3" custScaleX="400780"/>
      <dgm:spPr/>
    </dgm:pt>
    <dgm:pt modelId="{0F1605B8-2A38-4E6C-BA60-041C3682BB29}" type="pres">
      <dgm:prSet presAssocID="{1A718991-BB28-4263-936B-49FBCE3BB14A}" presName="vert1" presStyleCnt="0"/>
      <dgm:spPr/>
    </dgm:pt>
    <dgm:pt modelId="{7D209E89-B328-4DCE-BDA5-C123DF1B543F}" type="pres">
      <dgm:prSet presAssocID="{DFF90D13-3EF9-4444-A8D2-5CD370F841D5}" presName="vertSpace2a" presStyleCnt="0"/>
      <dgm:spPr/>
    </dgm:pt>
    <dgm:pt modelId="{C0270B57-1B9C-493D-A496-1EDAA30ED11B}" type="pres">
      <dgm:prSet presAssocID="{DFF90D13-3EF9-4444-A8D2-5CD370F841D5}" presName="horz2" presStyleCnt="0"/>
      <dgm:spPr/>
    </dgm:pt>
    <dgm:pt modelId="{1F201147-7204-4ABB-8941-70618935B405}" type="pres">
      <dgm:prSet presAssocID="{DFF90D13-3EF9-4444-A8D2-5CD370F841D5}" presName="horzSpace2" presStyleCnt="0"/>
      <dgm:spPr/>
    </dgm:pt>
    <dgm:pt modelId="{7523A2C2-CB00-43A3-B4EF-C7A0E2ADDF03}" type="pres">
      <dgm:prSet presAssocID="{DFF90D13-3EF9-4444-A8D2-5CD370F841D5}" presName="tx2" presStyleLbl="revTx" presStyleIdx="1" presStyleCnt="3"/>
      <dgm:spPr/>
    </dgm:pt>
    <dgm:pt modelId="{2B99784B-1B94-4185-97A5-88E4406A0D12}" type="pres">
      <dgm:prSet presAssocID="{DFF90D13-3EF9-4444-A8D2-5CD370F841D5}" presName="vert2" presStyleCnt="0"/>
      <dgm:spPr/>
    </dgm:pt>
    <dgm:pt modelId="{B484915C-AA61-47B0-A430-C4EA1C92E0D6}" type="pres">
      <dgm:prSet presAssocID="{DFF90D13-3EF9-4444-A8D2-5CD370F841D5}" presName="thinLine2b" presStyleLbl="callout" presStyleIdx="0" presStyleCnt="2" custLinFactY="1900000" custLinFactNeighborX="-25583" custLinFactNeighborY="1997236"/>
      <dgm:spPr/>
    </dgm:pt>
    <dgm:pt modelId="{7EAF3424-B9C7-44D7-9917-F90C32B67F7B}" type="pres">
      <dgm:prSet presAssocID="{DFF90D13-3EF9-4444-A8D2-5CD370F841D5}" presName="vertSpace2b" presStyleCnt="0"/>
      <dgm:spPr/>
    </dgm:pt>
    <dgm:pt modelId="{F832E468-0119-4C5C-B713-5E199EBB16BE}" type="pres">
      <dgm:prSet presAssocID="{C5B4922D-5F02-4349-B7CA-4684128C3853}" presName="horz2" presStyleCnt="0"/>
      <dgm:spPr/>
    </dgm:pt>
    <dgm:pt modelId="{73B73A0D-2935-4ABF-876B-8B2F019D092A}" type="pres">
      <dgm:prSet presAssocID="{C5B4922D-5F02-4349-B7CA-4684128C3853}" presName="horzSpace2" presStyleCnt="0"/>
      <dgm:spPr/>
    </dgm:pt>
    <dgm:pt modelId="{B60755C0-79FE-47A8-91FF-B190A7BDA925}" type="pres">
      <dgm:prSet presAssocID="{C5B4922D-5F02-4349-B7CA-4684128C3853}" presName="tx2" presStyleLbl="revTx" presStyleIdx="2" presStyleCnt="3"/>
      <dgm:spPr/>
    </dgm:pt>
    <dgm:pt modelId="{93FF3402-87BE-466C-9DE2-B416B539AF5F}" type="pres">
      <dgm:prSet presAssocID="{C5B4922D-5F02-4349-B7CA-4684128C3853}" presName="vert2" presStyleCnt="0"/>
      <dgm:spPr/>
    </dgm:pt>
    <dgm:pt modelId="{A2D87197-4340-4D6C-8B93-08382D9BE366}" type="pres">
      <dgm:prSet presAssocID="{C5B4922D-5F02-4349-B7CA-4684128C3853}" presName="thinLine2b" presStyleLbl="callout" presStyleIdx="1" presStyleCnt="2" custLinFactY="100000" custLinFactNeighborX="-38" custLinFactNeighborY="173109"/>
      <dgm:spPr/>
    </dgm:pt>
    <dgm:pt modelId="{04D3B057-4103-4DFC-8277-4A488778BA32}" type="pres">
      <dgm:prSet presAssocID="{C5B4922D-5F02-4349-B7CA-4684128C3853}" presName="vertSpace2b" presStyleCnt="0"/>
      <dgm:spPr/>
    </dgm:pt>
  </dgm:ptLst>
  <dgm:cxnLst>
    <dgm:cxn modelId="{9B051506-85CC-4B94-9DEF-CD8BA977B38A}" srcId="{1A718991-BB28-4263-936B-49FBCE3BB14A}" destId="{C5B4922D-5F02-4349-B7CA-4684128C3853}" srcOrd="1" destOrd="0" parTransId="{93C49C14-A507-4456-9137-96691DF256B5}" sibTransId="{2592FFB0-F935-4155-A555-1C49E3B7A228}"/>
    <dgm:cxn modelId="{AFFF852C-E48B-4F9F-BE86-4C2BB6972C29}" srcId="{1A718991-BB28-4263-936B-49FBCE3BB14A}" destId="{DFF90D13-3EF9-4444-A8D2-5CD370F841D5}" srcOrd="0" destOrd="0" parTransId="{DC4E10B4-21E9-4F17-BB0E-D3B6A311755A}" sibTransId="{B22D1F30-07BD-4E64-96B8-D32BE905FABD}"/>
    <dgm:cxn modelId="{49B9B654-C5E8-4C90-AF9B-CA696B474134}" type="presOf" srcId="{C5B4922D-5F02-4349-B7CA-4684128C3853}" destId="{B60755C0-79FE-47A8-91FF-B190A7BDA925}" srcOrd="0" destOrd="0" presId="urn:microsoft.com/office/officeart/2008/layout/LinedList"/>
    <dgm:cxn modelId="{EBB2CE5A-4422-4E86-9C4E-094506936064}" type="presOf" srcId="{0AEBFD0C-84CA-45BC-98D5-8B2F8B80B869}" destId="{0E187C4E-7A0A-4D1D-ABEC-353870022450}" srcOrd="0" destOrd="0" presId="urn:microsoft.com/office/officeart/2008/layout/LinedList"/>
    <dgm:cxn modelId="{F82F458F-494A-421F-B22C-063A14006290}" srcId="{0AEBFD0C-84CA-45BC-98D5-8B2F8B80B869}" destId="{1A718991-BB28-4263-936B-49FBCE3BB14A}" srcOrd="0" destOrd="0" parTransId="{39E8A9AC-A9DC-4432-8457-249A3938D460}" sibTransId="{06246258-E0BB-46CD-95EF-4DCFF30917D8}"/>
    <dgm:cxn modelId="{419CABA6-105D-4CEE-A677-92CF9FFF44B0}" type="presOf" srcId="{1A718991-BB28-4263-936B-49FBCE3BB14A}" destId="{55E8DF9D-F6A2-496D-8C5C-4F0717F9A18B}" srcOrd="0" destOrd="0" presId="urn:microsoft.com/office/officeart/2008/layout/LinedList"/>
    <dgm:cxn modelId="{C06D38F2-909D-4912-8DEC-79B5BEBE1092}" type="presOf" srcId="{DFF90D13-3EF9-4444-A8D2-5CD370F841D5}" destId="{7523A2C2-CB00-43A3-B4EF-C7A0E2ADDF03}" srcOrd="0" destOrd="0" presId="urn:microsoft.com/office/officeart/2008/layout/LinedList"/>
    <dgm:cxn modelId="{E4896A3F-7B19-4B75-82EF-83F79F4154E2}" type="presParOf" srcId="{0E187C4E-7A0A-4D1D-ABEC-353870022450}" destId="{75854277-2EDD-4075-A258-A56436AAD7D9}" srcOrd="0" destOrd="0" presId="urn:microsoft.com/office/officeart/2008/layout/LinedList"/>
    <dgm:cxn modelId="{C3222C4E-E624-4DAA-8B83-993B5CCE94A4}" type="presParOf" srcId="{0E187C4E-7A0A-4D1D-ABEC-353870022450}" destId="{7665023A-740E-404C-A39E-31C4AEF6AD5C}" srcOrd="1" destOrd="0" presId="urn:microsoft.com/office/officeart/2008/layout/LinedList"/>
    <dgm:cxn modelId="{80A27107-4B4B-4FEF-A341-ACDACC83DD16}" type="presParOf" srcId="{7665023A-740E-404C-A39E-31C4AEF6AD5C}" destId="{55E8DF9D-F6A2-496D-8C5C-4F0717F9A18B}" srcOrd="0" destOrd="0" presId="urn:microsoft.com/office/officeart/2008/layout/LinedList"/>
    <dgm:cxn modelId="{173A1303-D951-4A77-AE32-4F2963DD7E61}" type="presParOf" srcId="{7665023A-740E-404C-A39E-31C4AEF6AD5C}" destId="{0F1605B8-2A38-4E6C-BA60-041C3682BB29}" srcOrd="1" destOrd="0" presId="urn:microsoft.com/office/officeart/2008/layout/LinedList"/>
    <dgm:cxn modelId="{DC116C52-7370-40CA-96FE-C02C681F4B36}" type="presParOf" srcId="{0F1605B8-2A38-4E6C-BA60-041C3682BB29}" destId="{7D209E89-B328-4DCE-BDA5-C123DF1B543F}" srcOrd="0" destOrd="0" presId="urn:microsoft.com/office/officeart/2008/layout/LinedList"/>
    <dgm:cxn modelId="{138E9352-D96C-461B-8A49-48B69272A39F}" type="presParOf" srcId="{0F1605B8-2A38-4E6C-BA60-041C3682BB29}" destId="{C0270B57-1B9C-493D-A496-1EDAA30ED11B}" srcOrd="1" destOrd="0" presId="urn:microsoft.com/office/officeart/2008/layout/LinedList"/>
    <dgm:cxn modelId="{7DAB3CA2-4DFD-46BD-B58C-433E662137A0}" type="presParOf" srcId="{C0270B57-1B9C-493D-A496-1EDAA30ED11B}" destId="{1F201147-7204-4ABB-8941-70618935B405}" srcOrd="0" destOrd="0" presId="urn:microsoft.com/office/officeart/2008/layout/LinedList"/>
    <dgm:cxn modelId="{502F113A-BB51-48E2-A4E4-B9F1EC3CFBCC}" type="presParOf" srcId="{C0270B57-1B9C-493D-A496-1EDAA30ED11B}" destId="{7523A2C2-CB00-43A3-B4EF-C7A0E2ADDF03}" srcOrd="1" destOrd="0" presId="urn:microsoft.com/office/officeart/2008/layout/LinedList"/>
    <dgm:cxn modelId="{D07BA791-030D-47A1-A1D1-23171D4B158F}" type="presParOf" srcId="{C0270B57-1B9C-493D-A496-1EDAA30ED11B}" destId="{2B99784B-1B94-4185-97A5-88E4406A0D12}" srcOrd="2" destOrd="0" presId="urn:microsoft.com/office/officeart/2008/layout/LinedList"/>
    <dgm:cxn modelId="{1DBECC9E-4CF8-4587-88FC-92A993461770}" type="presParOf" srcId="{0F1605B8-2A38-4E6C-BA60-041C3682BB29}" destId="{B484915C-AA61-47B0-A430-C4EA1C92E0D6}" srcOrd="2" destOrd="0" presId="urn:microsoft.com/office/officeart/2008/layout/LinedList"/>
    <dgm:cxn modelId="{909AB8F3-8FF6-4BBF-B491-7C58831A8837}" type="presParOf" srcId="{0F1605B8-2A38-4E6C-BA60-041C3682BB29}" destId="{7EAF3424-B9C7-44D7-9917-F90C32B67F7B}" srcOrd="3" destOrd="0" presId="urn:microsoft.com/office/officeart/2008/layout/LinedList"/>
    <dgm:cxn modelId="{097292E6-08D0-4093-A0BA-4DE14B4C63FB}" type="presParOf" srcId="{0F1605B8-2A38-4E6C-BA60-041C3682BB29}" destId="{F832E468-0119-4C5C-B713-5E199EBB16BE}" srcOrd="4" destOrd="0" presId="urn:microsoft.com/office/officeart/2008/layout/LinedList"/>
    <dgm:cxn modelId="{48EC0FCD-03DF-40BD-AA0A-0CC26C411E63}" type="presParOf" srcId="{F832E468-0119-4C5C-B713-5E199EBB16BE}" destId="{73B73A0D-2935-4ABF-876B-8B2F019D092A}" srcOrd="0" destOrd="0" presId="urn:microsoft.com/office/officeart/2008/layout/LinedList"/>
    <dgm:cxn modelId="{6F470BF3-C4C8-4C70-9A5E-24C3C9276693}" type="presParOf" srcId="{F832E468-0119-4C5C-B713-5E199EBB16BE}" destId="{B60755C0-79FE-47A8-91FF-B190A7BDA925}" srcOrd="1" destOrd="0" presId="urn:microsoft.com/office/officeart/2008/layout/LinedList"/>
    <dgm:cxn modelId="{35D85221-F80B-4BE5-B306-1CC28789AE2A}" type="presParOf" srcId="{F832E468-0119-4C5C-B713-5E199EBB16BE}" destId="{93FF3402-87BE-466C-9DE2-B416B539AF5F}" srcOrd="2" destOrd="0" presId="urn:microsoft.com/office/officeart/2008/layout/LinedList"/>
    <dgm:cxn modelId="{17811D4F-5B85-4486-A713-6A3F251D8250}" type="presParOf" srcId="{0F1605B8-2A38-4E6C-BA60-041C3682BB29}" destId="{A2D87197-4340-4D6C-8B93-08382D9BE366}" srcOrd="5" destOrd="0" presId="urn:microsoft.com/office/officeart/2008/layout/LinedList"/>
    <dgm:cxn modelId="{3A112649-4A7C-4455-BE1A-3F21D99E7714}" type="presParOf" srcId="{0F1605B8-2A38-4E6C-BA60-041C3682BB29}" destId="{04D3B057-4103-4DFC-8277-4A488778BA32}" srcOrd="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AEBFD0C-84CA-45BC-98D5-8B2F8B80B86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CA"/>
        </a:p>
      </dgm:t>
    </dgm:pt>
    <dgm:pt modelId="{DFF90D13-3EF9-4444-A8D2-5CD370F841D5}">
      <dgm:prSet custT="1"/>
      <dgm:spPr/>
      <dgm:t>
        <a:bodyPr/>
        <a:lstStyle/>
        <a:p>
          <a:pPr>
            <a:lnSpc>
              <a:spcPct val="100000"/>
            </a:lnSpc>
            <a:spcAft>
              <a:spcPts val="0"/>
            </a:spcAft>
          </a:pPr>
          <a:endParaRPr lang="en-CA" sz="2200" dirty="0"/>
        </a:p>
      </dgm:t>
    </dgm:pt>
    <dgm:pt modelId="{DC4E10B4-21E9-4F17-BB0E-D3B6A311755A}" type="parTrans" cxnId="{AFFF852C-E48B-4F9F-BE86-4C2BB6972C29}">
      <dgm:prSet/>
      <dgm:spPr/>
      <dgm:t>
        <a:bodyPr/>
        <a:lstStyle/>
        <a:p>
          <a:endParaRPr lang="en-CA"/>
        </a:p>
      </dgm:t>
    </dgm:pt>
    <dgm:pt modelId="{B22D1F30-07BD-4E64-96B8-D32BE905FABD}" type="sibTrans" cxnId="{AFFF852C-E48B-4F9F-BE86-4C2BB6972C29}">
      <dgm:prSet/>
      <dgm:spPr/>
      <dgm:t>
        <a:bodyPr/>
        <a:lstStyle/>
        <a:p>
          <a:endParaRPr lang="en-CA"/>
        </a:p>
      </dgm:t>
    </dgm:pt>
    <dgm:pt modelId="{1A718991-BB28-4263-936B-49FBCE3BB14A}">
      <dgm:prSet custT="1"/>
      <dgm:spPr/>
      <dgm:t>
        <a:bodyPr/>
        <a:lstStyle/>
        <a:p>
          <a:endParaRPr lang="en-GB" sz="2800" dirty="0"/>
        </a:p>
        <a:p>
          <a:endParaRPr lang="en-GB" sz="2800" dirty="0"/>
        </a:p>
        <a:p>
          <a:r>
            <a:rPr lang="en-GB" sz="2800" dirty="0"/>
            <a:t>The ability to share information using written words, symbols, and images</a:t>
          </a:r>
          <a:endParaRPr lang="en-CA" sz="2800" dirty="0"/>
        </a:p>
      </dgm:t>
    </dgm:pt>
    <dgm:pt modelId="{39E8A9AC-A9DC-4432-8457-249A3938D460}" type="parTrans" cxnId="{F82F458F-494A-421F-B22C-063A14006290}">
      <dgm:prSet/>
      <dgm:spPr/>
      <dgm:t>
        <a:bodyPr/>
        <a:lstStyle/>
        <a:p>
          <a:endParaRPr lang="en-CA"/>
        </a:p>
      </dgm:t>
    </dgm:pt>
    <dgm:pt modelId="{06246258-E0BB-46CD-95EF-4DCFF30917D8}" type="sibTrans" cxnId="{F82F458F-494A-421F-B22C-063A14006290}">
      <dgm:prSet/>
      <dgm:spPr/>
      <dgm:t>
        <a:bodyPr/>
        <a:lstStyle/>
        <a:p>
          <a:endParaRPr lang="en-CA"/>
        </a:p>
      </dgm:t>
    </dgm:pt>
    <dgm:pt modelId="{C5B4922D-5F02-4349-B7CA-4684128C3853}">
      <dgm:prSet custT="1"/>
      <dgm:spPr/>
      <dgm:t>
        <a:bodyPr/>
        <a:lstStyle/>
        <a:p>
          <a:pPr>
            <a:lnSpc>
              <a:spcPct val="100000"/>
            </a:lnSpc>
            <a:spcAft>
              <a:spcPts val="0"/>
            </a:spcAft>
          </a:pPr>
          <a:endParaRPr lang="en-CA" sz="2200" dirty="0"/>
        </a:p>
      </dgm:t>
    </dgm:pt>
    <dgm:pt modelId="{93C49C14-A507-4456-9137-96691DF256B5}" type="parTrans" cxnId="{9B051506-85CC-4B94-9DEF-CD8BA977B38A}">
      <dgm:prSet/>
      <dgm:spPr/>
      <dgm:t>
        <a:bodyPr/>
        <a:lstStyle/>
        <a:p>
          <a:endParaRPr lang="en-CA"/>
        </a:p>
      </dgm:t>
    </dgm:pt>
    <dgm:pt modelId="{2592FFB0-F935-4155-A555-1C49E3B7A228}" type="sibTrans" cxnId="{9B051506-85CC-4B94-9DEF-CD8BA977B38A}">
      <dgm:prSet/>
      <dgm:spPr/>
      <dgm:t>
        <a:bodyPr/>
        <a:lstStyle/>
        <a:p>
          <a:endParaRPr lang="en-CA"/>
        </a:p>
      </dgm:t>
    </dgm:pt>
    <dgm:pt modelId="{0E187C4E-7A0A-4D1D-ABEC-353870022450}" type="pres">
      <dgm:prSet presAssocID="{0AEBFD0C-84CA-45BC-98D5-8B2F8B80B869}" presName="vert0" presStyleCnt="0">
        <dgm:presLayoutVars>
          <dgm:dir/>
          <dgm:animOne val="branch"/>
          <dgm:animLvl val="lvl"/>
        </dgm:presLayoutVars>
      </dgm:prSet>
      <dgm:spPr/>
    </dgm:pt>
    <dgm:pt modelId="{75854277-2EDD-4075-A258-A56436AAD7D9}" type="pres">
      <dgm:prSet presAssocID="{1A718991-BB28-4263-936B-49FBCE3BB14A}" presName="thickLine" presStyleLbl="alignNode1" presStyleIdx="0" presStyleCnt="1"/>
      <dgm:spPr/>
    </dgm:pt>
    <dgm:pt modelId="{7665023A-740E-404C-A39E-31C4AEF6AD5C}" type="pres">
      <dgm:prSet presAssocID="{1A718991-BB28-4263-936B-49FBCE3BB14A}" presName="horz1" presStyleCnt="0"/>
      <dgm:spPr/>
    </dgm:pt>
    <dgm:pt modelId="{55E8DF9D-F6A2-496D-8C5C-4F0717F9A18B}" type="pres">
      <dgm:prSet presAssocID="{1A718991-BB28-4263-936B-49FBCE3BB14A}" presName="tx1" presStyleLbl="revTx" presStyleIdx="0" presStyleCnt="3" custScaleX="400780"/>
      <dgm:spPr/>
    </dgm:pt>
    <dgm:pt modelId="{0F1605B8-2A38-4E6C-BA60-041C3682BB29}" type="pres">
      <dgm:prSet presAssocID="{1A718991-BB28-4263-936B-49FBCE3BB14A}" presName="vert1" presStyleCnt="0"/>
      <dgm:spPr/>
    </dgm:pt>
    <dgm:pt modelId="{7D209E89-B328-4DCE-BDA5-C123DF1B543F}" type="pres">
      <dgm:prSet presAssocID="{DFF90D13-3EF9-4444-A8D2-5CD370F841D5}" presName="vertSpace2a" presStyleCnt="0"/>
      <dgm:spPr/>
    </dgm:pt>
    <dgm:pt modelId="{C0270B57-1B9C-493D-A496-1EDAA30ED11B}" type="pres">
      <dgm:prSet presAssocID="{DFF90D13-3EF9-4444-A8D2-5CD370F841D5}" presName="horz2" presStyleCnt="0"/>
      <dgm:spPr/>
    </dgm:pt>
    <dgm:pt modelId="{1F201147-7204-4ABB-8941-70618935B405}" type="pres">
      <dgm:prSet presAssocID="{DFF90D13-3EF9-4444-A8D2-5CD370F841D5}" presName="horzSpace2" presStyleCnt="0"/>
      <dgm:spPr/>
    </dgm:pt>
    <dgm:pt modelId="{7523A2C2-CB00-43A3-B4EF-C7A0E2ADDF03}" type="pres">
      <dgm:prSet presAssocID="{DFF90D13-3EF9-4444-A8D2-5CD370F841D5}" presName="tx2" presStyleLbl="revTx" presStyleIdx="1" presStyleCnt="3"/>
      <dgm:spPr/>
    </dgm:pt>
    <dgm:pt modelId="{2B99784B-1B94-4185-97A5-88E4406A0D12}" type="pres">
      <dgm:prSet presAssocID="{DFF90D13-3EF9-4444-A8D2-5CD370F841D5}" presName="vert2" presStyleCnt="0"/>
      <dgm:spPr/>
    </dgm:pt>
    <dgm:pt modelId="{B484915C-AA61-47B0-A430-C4EA1C92E0D6}" type="pres">
      <dgm:prSet presAssocID="{DFF90D13-3EF9-4444-A8D2-5CD370F841D5}" presName="thinLine2b" presStyleLbl="callout" presStyleIdx="0" presStyleCnt="2" custLinFactY="1900000" custLinFactNeighborX="-25583" custLinFactNeighborY="1997236"/>
      <dgm:spPr/>
    </dgm:pt>
    <dgm:pt modelId="{7EAF3424-B9C7-44D7-9917-F90C32B67F7B}" type="pres">
      <dgm:prSet presAssocID="{DFF90D13-3EF9-4444-A8D2-5CD370F841D5}" presName="vertSpace2b" presStyleCnt="0"/>
      <dgm:spPr/>
    </dgm:pt>
    <dgm:pt modelId="{F832E468-0119-4C5C-B713-5E199EBB16BE}" type="pres">
      <dgm:prSet presAssocID="{C5B4922D-5F02-4349-B7CA-4684128C3853}" presName="horz2" presStyleCnt="0"/>
      <dgm:spPr/>
    </dgm:pt>
    <dgm:pt modelId="{73B73A0D-2935-4ABF-876B-8B2F019D092A}" type="pres">
      <dgm:prSet presAssocID="{C5B4922D-5F02-4349-B7CA-4684128C3853}" presName="horzSpace2" presStyleCnt="0"/>
      <dgm:spPr/>
    </dgm:pt>
    <dgm:pt modelId="{B60755C0-79FE-47A8-91FF-B190A7BDA925}" type="pres">
      <dgm:prSet presAssocID="{C5B4922D-5F02-4349-B7CA-4684128C3853}" presName="tx2" presStyleLbl="revTx" presStyleIdx="2" presStyleCnt="3"/>
      <dgm:spPr/>
    </dgm:pt>
    <dgm:pt modelId="{93FF3402-87BE-466C-9DE2-B416B539AF5F}" type="pres">
      <dgm:prSet presAssocID="{C5B4922D-5F02-4349-B7CA-4684128C3853}" presName="vert2" presStyleCnt="0"/>
      <dgm:spPr/>
    </dgm:pt>
    <dgm:pt modelId="{A2D87197-4340-4D6C-8B93-08382D9BE366}" type="pres">
      <dgm:prSet presAssocID="{C5B4922D-5F02-4349-B7CA-4684128C3853}" presName="thinLine2b" presStyleLbl="callout" presStyleIdx="1" presStyleCnt="2" custLinFactY="100000" custLinFactNeighborX="-38" custLinFactNeighborY="173109"/>
      <dgm:spPr/>
    </dgm:pt>
    <dgm:pt modelId="{04D3B057-4103-4DFC-8277-4A488778BA32}" type="pres">
      <dgm:prSet presAssocID="{C5B4922D-5F02-4349-B7CA-4684128C3853}" presName="vertSpace2b" presStyleCnt="0"/>
      <dgm:spPr/>
    </dgm:pt>
  </dgm:ptLst>
  <dgm:cxnLst>
    <dgm:cxn modelId="{9B051506-85CC-4B94-9DEF-CD8BA977B38A}" srcId="{1A718991-BB28-4263-936B-49FBCE3BB14A}" destId="{C5B4922D-5F02-4349-B7CA-4684128C3853}" srcOrd="1" destOrd="0" parTransId="{93C49C14-A507-4456-9137-96691DF256B5}" sibTransId="{2592FFB0-F935-4155-A555-1C49E3B7A228}"/>
    <dgm:cxn modelId="{AFFF852C-E48B-4F9F-BE86-4C2BB6972C29}" srcId="{1A718991-BB28-4263-936B-49FBCE3BB14A}" destId="{DFF90D13-3EF9-4444-A8D2-5CD370F841D5}" srcOrd="0" destOrd="0" parTransId="{DC4E10B4-21E9-4F17-BB0E-D3B6A311755A}" sibTransId="{B22D1F30-07BD-4E64-96B8-D32BE905FABD}"/>
    <dgm:cxn modelId="{49B9B654-C5E8-4C90-AF9B-CA696B474134}" type="presOf" srcId="{C5B4922D-5F02-4349-B7CA-4684128C3853}" destId="{B60755C0-79FE-47A8-91FF-B190A7BDA925}" srcOrd="0" destOrd="0" presId="urn:microsoft.com/office/officeart/2008/layout/LinedList"/>
    <dgm:cxn modelId="{EBB2CE5A-4422-4E86-9C4E-094506936064}" type="presOf" srcId="{0AEBFD0C-84CA-45BC-98D5-8B2F8B80B869}" destId="{0E187C4E-7A0A-4D1D-ABEC-353870022450}" srcOrd="0" destOrd="0" presId="urn:microsoft.com/office/officeart/2008/layout/LinedList"/>
    <dgm:cxn modelId="{F82F458F-494A-421F-B22C-063A14006290}" srcId="{0AEBFD0C-84CA-45BC-98D5-8B2F8B80B869}" destId="{1A718991-BB28-4263-936B-49FBCE3BB14A}" srcOrd="0" destOrd="0" parTransId="{39E8A9AC-A9DC-4432-8457-249A3938D460}" sibTransId="{06246258-E0BB-46CD-95EF-4DCFF30917D8}"/>
    <dgm:cxn modelId="{419CABA6-105D-4CEE-A677-92CF9FFF44B0}" type="presOf" srcId="{1A718991-BB28-4263-936B-49FBCE3BB14A}" destId="{55E8DF9D-F6A2-496D-8C5C-4F0717F9A18B}" srcOrd="0" destOrd="0" presId="urn:microsoft.com/office/officeart/2008/layout/LinedList"/>
    <dgm:cxn modelId="{C06D38F2-909D-4912-8DEC-79B5BEBE1092}" type="presOf" srcId="{DFF90D13-3EF9-4444-A8D2-5CD370F841D5}" destId="{7523A2C2-CB00-43A3-B4EF-C7A0E2ADDF03}" srcOrd="0" destOrd="0" presId="urn:microsoft.com/office/officeart/2008/layout/LinedList"/>
    <dgm:cxn modelId="{E4896A3F-7B19-4B75-82EF-83F79F4154E2}" type="presParOf" srcId="{0E187C4E-7A0A-4D1D-ABEC-353870022450}" destId="{75854277-2EDD-4075-A258-A56436AAD7D9}" srcOrd="0" destOrd="0" presId="urn:microsoft.com/office/officeart/2008/layout/LinedList"/>
    <dgm:cxn modelId="{C3222C4E-E624-4DAA-8B83-993B5CCE94A4}" type="presParOf" srcId="{0E187C4E-7A0A-4D1D-ABEC-353870022450}" destId="{7665023A-740E-404C-A39E-31C4AEF6AD5C}" srcOrd="1" destOrd="0" presId="urn:microsoft.com/office/officeart/2008/layout/LinedList"/>
    <dgm:cxn modelId="{80A27107-4B4B-4FEF-A341-ACDACC83DD16}" type="presParOf" srcId="{7665023A-740E-404C-A39E-31C4AEF6AD5C}" destId="{55E8DF9D-F6A2-496D-8C5C-4F0717F9A18B}" srcOrd="0" destOrd="0" presId="urn:microsoft.com/office/officeart/2008/layout/LinedList"/>
    <dgm:cxn modelId="{173A1303-D951-4A77-AE32-4F2963DD7E61}" type="presParOf" srcId="{7665023A-740E-404C-A39E-31C4AEF6AD5C}" destId="{0F1605B8-2A38-4E6C-BA60-041C3682BB29}" srcOrd="1" destOrd="0" presId="urn:microsoft.com/office/officeart/2008/layout/LinedList"/>
    <dgm:cxn modelId="{DC116C52-7370-40CA-96FE-C02C681F4B36}" type="presParOf" srcId="{0F1605B8-2A38-4E6C-BA60-041C3682BB29}" destId="{7D209E89-B328-4DCE-BDA5-C123DF1B543F}" srcOrd="0" destOrd="0" presId="urn:microsoft.com/office/officeart/2008/layout/LinedList"/>
    <dgm:cxn modelId="{138E9352-D96C-461B-8A49-48B69272A39F}" type="presParOf" srcId="{0F1605B8-2A38-4E6C-BA60-041C3682BB29}" destId="{C0270B57-1B9C-493D-A496-1EDAA30ED11B}" srcOrd="1" destOrd="0" presId="urn:microsoft.com/office/officeart/2008/layout/LinedList"/>
    <dgm:cxn modelId="{7DAB3CA2-4DFD-46BD-B58C-433E662137A0}" type="presParOf" srcId="{C0270B57-1B9C-493D-A496-1EDAA30ED11B}" destId="{1F201147-7204-4ABB-8941-70618935B405}" srcOrd="0" destOrd="0" presId="urn:microsoft.com/office/officeart/2008/layout/LinedList"/>
    <dgm:cxn modelId="{502F113A-BB51-48E2-A4E4-B9F1EC3CFBCC}" type="presParOf" srcId="{C0270B57-1B9C-493D-A496-1EDAA30ED11B}" destId="{7523A2C2-CB00-43A3-B4EF-C7A0E2ADDF03}" srcOrd="1" destOrd="0" presId="urn:microsoft.com/office/officeart/2008/layout/LinedList"/>
    <dgm:cxn modelId="{D07BA791-030D-47A1-A1D1-23171D4B158F}" type="presParOf" srcId="{C0270B57-1B9C-493D-A496-1EDAA30ED11B}" destId="{2B99784B-1B94-4185-97A5-88E4406A0D12}" srcOrd="2" destOrd="0" presId="urn:microsoft.com/office/officeart/2008/layout/LinedList"/>
    <dgm:cxn modelId="{1DBECC9E-4CF8-4587-88FC-92A993461770}" type="presParOf" srcId="{0F1605B8-2A38-4E6C-BA60-041C3682BB29}" destId="{B484915C-AA61-47B0-A430-C4EA1C92E0D6}" srcOrd="2" destOrd="0" presId="urn:microsoft.com/office/officeart/2008/layout/LinedList"/>
    <dgm:cxn modelId="{909AB8F3-8FF6-4BBF-B491-7C58831A8837}" type="presParOf" srcId="{0F1605B8-2A38-4E6C-BA60-041C3682BB29}" destId="{7EAF3424-B9C7-44D7-9917-F90C32B67F7B}" srcOrd="3" destOrd="0" presId="urn:microsoft.com/office/officeart/2008/layout/LinedList"/>
    <dgm:cxn modelId="{097292E6-08D0-4093-A0BA-4DE14B4C63FB}" type="presParOf" srcId="{0F1605B8-2A38-4E6C-BA60-041C3682BB29}" destId="{F832E468-0119-4C5C-B713-5E199EBB16BE}" srcOrd="4" destOrd="0" presId="urn:microsoft.com/office/officeart/2008/layout/LinedList"/>
    <dgm:cxn modelId="{48EC0FCD-03DF-40BD-AA0A-0CC26C411E63}" type="presParOf" srcId="{F832E468-0119-4C5C-B713-5E199EBB16BE}" destId="{73B73A0D-2935-4ABF-876B-8B2F019D092A}" srcOrd="0" destOrd="0" presId="urn:microsoft.com/office/officeart/2008/layout/LinedList"/>
    <dgm:cxn modelId="{6F470BF3-C4C8-4C70-9A5E-24C3C9276693}" type="presParOf" srcId="{F832E468-0119-4C5C-B713-5E199EBB16BE}" destId="{B60755C0-79FE-47A8-91FF-B190A7BDA925}" srcOrd="1" destOrd="0" presId="urn:microsoft.com/office/officeart/2008/layout/LinedList"/>
    <dgm:cxn modelId="{35D85221-F80B-4BE5-B306-1CC28789AE2A}" type="presParOf" srcId="{F832E468-0119-4C5C-B713-5E199EBB16BE}" destId="{93FF3402-87BE-466C-9DE2-B416B539AF5F}" srcOrd="2" destOrd="0" presId="urn:microsoft.com/office/officeart/2008/layout/LinedList"/>
    <dgm:cxn modelId="{17811D4F-5B85-4486-A713-6A3F251D8250}" type="presParOf" srcId="{0F1605B8-2A38-4E6C-BA60-041C3682BB29}" destId="{A2D87197-4340-4D6C-8B93-08382D9BE366}" srcOrd="5" destOrd="0" presId="urn:microsoft.com/office/officeart/2008/layout/LinedList"/>
    <dgm:cxn modelId="{3A112649-4A7C-4455-BE1A-3F21D99E7714}" type="presParOf" srcId="{0F1605B8-2A38-4E6C-BA60-041C3682BB29}" destId="{04D3B057-4103-4DFC-8277-4A488778BA32}" srcOrd="6" destOrd="0" presId="urn:microsoft.com/office/officeart/2008/layout/Lin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7DB7AB-DF58-4F1C-AC0B-9BCCA46249C3}">
      <dsp:nvSpPr>
        <dsp:cNvPr id="0" name=""/>
        <dsp:cNvSpPr/>
      </dsp:nvSpPr>
      <dsp:spPr>
        <a:xfrm>
          <a:off x="230866" y="7341"/>
          <a:ext cx="5507751" cy="712078"/>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t>We can put things in our own boxes</a:t>
          </a:r>
        </a:p>
      </dsp:txBody>
      <dsp:txXfrm>
        <a:off x="230866" y="7341"/>
        <a:ext cx="5507751" cy="712078"/>
      </dsp:txXfrm>
    </dsp:sp>
    <dsp:sp modelId="{7B95AEE0-70E5-471F-ABCF-F2DE71CFD85E}">
      <dsp:nvSpPr>
        <dsp:cNvPr id="0" name=""/>
        <dsp:cNvSpPr/>
      </dsp:nvSpPr>
      <dsp:spPr>
        <a:xfrm>
          <a:off x="213556" y="756042"/>
          <a:ext cx="5514003" cy="4073918"/>
        </a:xfrm>
        <a:prstGeom prst="rect">
          <a:avLst/>
        </a:prstGeom>
        <a:solidFill>
          <a:schemeClr val="accent4">
            <a:alpha val="90000"/>
            <a:tint val="40000"/>
            <a:hueOff val="0"/>
            <a:satOff val="0"/>
            <a:lumOff val="0"/>
            <a:alphaOff val="0"/>
          </a:schemeClr>
        </a:solidFill>
        <a:ln w="6350" cap="flat" cmpd="sng" algn="ctr">
          <a:solidFill>
            <a:schemeClr val="accent4">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ts val="1200"/>
            </a:spcAft>
            <a:buChar char="•"/>
          </a:pPr>
          <a:r>
            <a:rPr lang="en-US" sz="1900" kern="1200"/>
            <a:t>Write messages for yourself… things that motivate and/or uplift you like quotes, videos or symbols </a:t>
          </a:r>
        </a:p>
        <a:p>
          <a:pPr marL="171450" lvl="1" indent="-171450" algn="l" defTabSz="844550">
            <a:lnSpc>
              <a:spcPct val="90000"/>
            </a:lnSpc>
            <a:spcBef>
              <a:spcPct val="0"/>
            </a:spcBef>
            <a:spcAft>
              <a:spcPts val="1200"/>
            </a:spcAft>
            <a:buChar char="•"/>
          </a:pPr>
          <a:r>
            <a:rPr lang="en-US" sz="1900" kern="1200"/>
            <a:t>Add items or pictures that have special meaning to you</a:t>
          </a:r>
        </a:p>
        <a:p>
          <a:pPr marL="171450" lvl="1" indent="-171450" algn="l" defTabSz="844550">
            <a:lnSpc>
              <a:spcPct val="90000"/>
            </a:lnSpc>
            <a:spcBef>
              <a:spcPct val="0"/>
            </a:spcBef>
            <a:spcAft>
              <a:spcPts val="1200"/>
            </a:spcAft>
            <a:buChar char="•"/>
          </a:pPr>
          <a:r>
            <a:rPr lang="en-US" sz="1900" kern="1200"/>
            <a:t>Celebrate yourself by leaving messages or images that represent your strengths and gifts </a:t>
          </a:r>
        </a:p>
        <a:p>
          <a:pPr marL="171450" lvl="1" indent="-171450" algn="l" defTabSz="844550">
            <a:lnSpc>
              <a:spcPct val="90000"/>
            </a:lnSpc>
            <a:spcBef>
              <a:spcPct val="0"/>
            </a:spcBef>
            <a:spcAft>
              <a:spcPts val="1200"/>
            </a:spcAft>
            <a:buChar char="•"/>
          </a:pPr>
          <a:r>
            <a:rPr lang="en-US" sz="1900" kern="1200"/>
            <a:t>Make note of moments you are most proud of</a:t>
          </a:r>
        </a:p>
      </dsp:txBody>
      <dsp:txXfrm>
        <a:off x="213556" y="756042"/>
        <a:ext cx="5514003" cy="4073918"/>
      </dsp:txXfrm>
    </dsp:sp>
    <dsp:sp modelId="{901C4DB0-B27B-4797-B461-FB7F727F7144}">
      <dsp:nvSpPr>
        <dsp:cNvPr id="0" name=""/>
        <dsp:cNvSpPr/>
      </dsp:nvSpPr>
      <dsp:spPr>
        <a:xfrm>
          <a:off x="5926500" y="7341"/>
          <a:ext cx="5728946" cy="712078"/>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t>We can put things in others’ boxes</a:t>
          </a:r>
        </a:p>
      </dsp:txBody>
      <dsp:txXfrm>
        <a:off x="5926500" y="7341"/>
        <a:ext cx="5728946" cy="712078"/>
      </dsp:txXfrm>
    </dsp:sp>
    <dsp:sp modelId="{AE5CE9CD-F119-4C9A-8014-E9AB51FD1F10}">
      <dsp:nvSpPr>
        <dsp:cNvPr id="0" name=""/>
        <dsp:cNvSpPr/>
      </dsp:nvSpPr>
      <dsp:spPr>
        <a:xfrm>
          <a:off x="5964991" y="756042"/>
          <a:ext cx="5697593" cy="4073918"/>
        </a:xfrm>
        <a:prstGeom prst="rect">
          <a:avLst/>
        </a:prstGeom>
        <a:solidFill>
          <a:schemeClr val="accent4">
            <a:alpha val="90000"/>
            <a:tint val="40000"/>
            <a:hueOff val="0"/>
            <a:satOff val="0"/>
            <a:lumOff val="0"/>
            <a:alphaOff val="0"/>
          </a:schemeClr>
        </a:solidFill>
        <a:ln w="6350" cap="flat" cmpd="sng" algn="ctr">
          <a:solidFill>
            <a:schemeClr val="accent4">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ts val="1200"/>
            </a:spcAft>
            <a:buChar char="•"/>
          </a:pPr>
          <a:r>
            <a:rPr lang="en-US" sz="2000" kern="1200"/>
            <a:t>Leave messages of encouragement </a:t>
          </a:r>
        </a:p>
        <a:p>
          <a:pPr marL="228600" lvl="1" indent="-228600" algn="l" defTabSz="889000">
            <a:lnSpc>
              <a:spcPct val="90000"/>
            </a:lnSpc>
            <a:spcBef>
              <a:spcPct val="0"/>
            </a:spcBef>
            <a:spcAft>
              <a:spcPts val="1200"/>
            </a:spcAft>
            <a:buChar char="•"/>
          </a:pPr>
          <a:r>
            <a:rPr lang="en-US" sz="2000" kern="1200"/>
            <a:t>Leave messages describing the strengths and gifts you see in them</a:t>
          </a:r>
        </a:p>
        <a:p>
          <a:pPr marL="228600" lvl="1" indent="-228600" algn="l" defTabSz="889000">
            <a:lnSpc>
              <a:spcPct val="90000"/>
            </a:lnSpc>
            <a:spcBef>
              <a:spcPct val="0"/>
            </a:spcBef>
            <a:spcAft>
              <a:spcPts val="1200"/>
            </a:spcAft>
            <a:buChar char="•"/>
          </a:pPr>
          <a:r>
            <a:rPr lang="en-US" sz="2000" kern="1200"/>
            <a:t>Share relatable, uplifting and/or funny quotes, and pictures</a:t>
          </a:r>
        </a:p>
        <a:p>
          <a:pPr marL="228600" lvl="1" indent="-228600" algn="l" defTabSz="889000">
            <a:lnSpc>
              <a:spcPct val="90000"/>
            </a:lnSpc>
            <a:spcBef>
              <a:spcPct val="0"/>
            </a:spcBef>
            <a:spcAft>
              <a:spcPts val="1200"/>
            </a:spcAft>
            <a:buChar char="•"/>
          </a:pPr>
          <a:r>
            <a:rPr lang="en-US" sz="2000" kern="1200"/>
            <a:t>Describe things they said or did recently that impacted you and/or the group and why you are thankful for them</a:t>
          </a:r>
        </a:p>
      </dsp:txBody>
      <dsp:txXfrm>
        <a:off x="5964991" y="756042"/>
        <a:ext cx="5697593" cy="40739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7DB7AB-DF58-4F1C-AC0B-9BCCA46249C3}">
      <dsp:nvSpPr>
        <dsp:cNvPr id="0" name=""/>
        <dsp:cNvSpPr/>
      </dsp:nvSpPr>
      <dsp:spPr>
        <a:xfrm>
          <a:off x="3702" y="24454"/>
          <a:ext cx="3609941" cy="633600"/>
        </a:xfrm>
        <a:prstGeom prst="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Group 1</a:t>
          </a:r>
        </a:p>
      </dsp:txBody>
      <dsp:txXfrm>
        <a:off x="3702" y="24454"/>
        <a:ext cx="3609941" cy="633600"/>
      </dsp:txXfrm>
    </dsp:sp>
    <dsp:sp modelId="{7B95AEE0-70E5-471F-ABCF-F2DE71CFD85E}">
      <dsp:nvSpPr>
        <dsp:cNvPr id="0" name=""/>
        <dsp:cNvSpPr/>
      </dsp:nvSpPr>
      <dsp:spPr>
        <a:xfrm>
          <a:off x="3702" y="658054"/>
          <a:ext cx="3609941" cy="2777939"/>
        </a:xfrm>
        <a:prstGeom prst="rect">
          <a:avLst/>
        </a:prstGeom>
        <a:solidFill>
          <a:schemeClr val="lt1">
            <a:alpha val="90000"/>
            <a:tint val="40000"/>
            <a:hueOff val="0"/>
            <a:satOff val="0"/>
            <a:lumOff val="0"/>
            <a:alphaOff val="0"/>
          </a:schemeClr>
        </a:solidFill>
        <a:ln w="12700" cap="flat" cmpd="sng" algn="ctr">
          <a:solidFill>
            <a:schemeClr val="accent6">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a:t>Once a person had finished the researcher looked at the piece of paper, said, “well done” and placed the paper face down on the stack of other papers </a:t>
          </a:r>
        </a:p>
      </dsp:txBody>
      <dsp:txXfrm>
        <a:off x="3702" y="658054"/>
        <a:ext cx="3609941" cy="2777939"/>
      </dsp:txXfrm>
    </dsp:sp>
    <dsp:sp modelId="{901C4DB0-B27B-4797-B461-FB7F727F7144}">
      <dsp:nvSpPr>
        <dsp:cNvPr id="0" name=""/>
        <dsp:cNvSpPr/>
      </dsp:nvSpPr>
      <dsp:spPr>
        <a:xfrm>
          <a:off x="4119035" y="24454"/>
          <a:ext cx="3609941" cy="633600"/>
        </a:xfrm>
        <a:prstGeom prst="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Group 2</a:t>
          </a:r>
        </a:p>
      </dsp:txBody>
      <dsp:txXfrm>
        <a:off x="4119035" y="24454"/>
        <a:ext cx="3609941" cy="633600"/>
      </dsp:txXfrm>
    </dsp:sp>
    <dsp:sp modelId="{AE5CE9CD-F119-4C9A-8014-E9AB51FD1F10}">
      <dsp:nvSpPr>
        <dsp:cNvPr id="0" name=""/>
        <dsp:cNvSpPr/>
      </dsp:nvSpPr>
      <dsp:spPr>
        <a:xfrm>
          <a:off x="4119035" y="658054"/>
          <a:ext cx="3609941" cy="2777939"/>
        </a:xfrm>
        <a:prstGeom prst="rect">
          <a:avLst/>
        </a:prstGeom>
        <a:solidFill>
          <a:schemeClr val="lt1">
            <a:alpha val="90000"/>
            <a:tint val="40000"/>
            <a:hueOff val="0"/>
            <a:satOff val="0"/>
            <a:lumOff val="0"/>
            <a:alphaOff val="0"/>
          </a:schemeClr>
        </a:solidFill>
        <a:ln w="12700" cap="flat" cmpd="sng" algn="ctr">
          <a:solidFill>
            <a:schemeClr val="accent6">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a:t>The researcher ignored what the person had done on the paper. They simply turn the paper over and put it in the pile	</a:t>
          </a:r>
        </a:p>
      </dsp:txBody>
      <dsp:txXfrm>
        <a:off x="4119035" y="658054"/>
        <a:ext cx="3609941" cy="2777939"/>
      </dsp:txXfrm>
    </dsp:sp>
    <dsp:sp modelId="{46DACD16-2051-400F-8C87-9057927D2BA9}">
      <dsp:nvSpPr>
        <dsp:cNvPr id="0" name=""/>
        <dsp:cNvSpPr/>
      </dsp:nvSpPr>
      <dsp:spPr>
        <a:xfrm>
          <a:off x="8234368" y="24454"/>
          <a:ext cx="3609941" cy="633600"/>
        </a:xfrm>
        <a:prstGeom prst="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Group 3</a:t>
          </a:r>
        </a:p>
      </dsp:txBody>
      <dsp:txXfrm>
        <a:off x="8234368" y="24454"/>
        <a:ext cx="3609941" cy="633600"/>
      </dsp:txXfrm>
    </dsp:sp>
    <dsp:sp modelId="{C3703EA1-6360-4375-A2B1-4AA3CD4046FE}">
      <dsp:nvSpPr>
        <dsp:cNvPr id="0" name=""/>
        <dsp:cNvSpPr/>
      </dsp:nvSpPr>
      <dsp:spPr>
        <a:xfrm>
          <a:off x="8234368" y="658054"/>
          <a:ext cx="3609941" cy="2777939"/>
        </a:xfrm>
        <a:prstGeom prst="rect">
          <a:avLst/>
        </a:prstGeom>
        <a:solidFill>
          <a:schemeClr val="lt1">
            <a:alpha val="90000"/>
            <a:tint val="40000"/>
            <a:hueOff val="0"/>
            <a:satOff val="0"/>
            <a:lumOff val="0"/>
            <a:alphaOff val="0"/>
          </a:schemeClr>
        </a:solidFill>
        <a:ln w="12700" cap="flat" cmpd="sng" algn="ctr">
          <a:solidFill>
            <a:schemeClr val="accent6">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a:t>The researcher doesn’t look at what they’ve done. They tear up the paper in front of them and throw it away</a:t>
          </a:r>
        </a:p>
      </dsp:txBody>
      <dsp:txXfrm>
        <a:off x="8234368" y="658054"/>
        <a:ext cx="3609941" cy="27779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54277-2EDD-4075-A258-A56436AAD7D9}">
      <dsp:nvSpPr>
        <dsp:cNvPr id="0" name=""/>
        <dsp:cNvSpPr/>
      </dsp:nvSpPr>
      <dsp:spPr>
        <a:xfrm>
          <a:off x="0" y="0"/>
          <a:ext cx="108870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E8DF9D-F6A2-496D-8C5C-4F0717F9A18B}">
      <dsp:nvSpPr>
        <dsp:cNvPr id="0" name=""/>
        <dsp:cNvSpPr/>
      </dsp:nvSpPr>
      <dsp:spPr>
        <a:xfrm>
          <a:off x="0" y="0"/>
          <a:ext cx="5445630" cy="4823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GB" sz="2800" kern="1200" dirty="0"/>
        </a:p>
        <a:p>
          <a:pPr marL="0" lvl="0" indent="0" algn="l" defTabSz="1244600">
            <a:lnSpc>
              <a:spcPct val="90000"/>
            </a:lnSpc>
            <a:spcBef>
              <a:spcPct val="0"/>
            </a:spcBef>
            <a:spcAft>
              <a:spcPct val="35000"/>
            </a:spcAft>
            <a:buNone/>
          </a:pPr>
          <a:r>
            <a:rPr lang="en-GB" sz="2800" kern="1200" dirty="0"/>
            <a:t>The ability to achieve or adjust goals and behaviours when expected or unexpected change occurs, by planning, staying focused, persisting, and overcoming setbacks.</a:t>
          </a:r>
          <a:endParaRPr lang="en-CA" sz="2800" kern="1200" dirty="0"/>
        </a:p>
      </dsp:txBody>
      <dsp:txXfrm>
        <a:off x="0" y="0"/>
        <a:ext cx="5445630" cy="4823999"/>
      </dsp:txXfrm>
    </dsp:sp>
    <dsp:sp modelId="{7523A2C2-CB00-43A3-B4EF-C7A0E2ADDF03}">
      <dsp:nvSpPr>
        <dsp:cNvPr id="0" name=""/>
        <dsp:cNvSpPr/>
      </dsp:nvSpPr>
      <dsp:spPr>
        <a:xfrm>
          <a:off x="5547537" y="112120"/>
          <a:ext cx="5333125" cy="22424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547537" y="112120"/>
        <a:ext cx="5333125" cy="2242405"/>
      </dsp:txXfrm>
    </dsp:sp>
    <dsp:sp modelId="{B484915C-AA61-47B0-A430-C4EA1C92E0D6}">
      <dsp:nvSpPr>
        <dsp:cNvPr id="0" name=""/>
        <dsp:cNvSpPr/>
      </dsp:nvSpPr>
      <dsp:spPr>
        <a:xfrm>
          <a:off x="4055186" y="4823999"/>
          <a:ext cx="54350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0755C0-79FE-47A8-91FF-B190A7BDA925}">
      <dsp:nvSpPr>
        <dsp:cNvPr id="0" name=""/>
        <dsp:cNvSpPr/>
      </dsp:nvSpPr>
      <dsp:spPr>
        <a:xfrm>
          <a:off x="5547537" y="2466646"/>
          <a:ext cx="5333125" cy="22424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547537" y="2466646"/>
        <a:ext cx="5333125" cy="2242405"/>
      </dsp:txXfrm>
    </dsp:sp>
    <dsp:sp modelId="{A2D87197-4340-4D6C-8B93-08382D9BE366}">
      <dsp:nvSpPr>
        <dsp:cNvPr id="0" name=""/>
        <dsp:cNvSpPr/>
      </dsp:nvSpPr>
      <dsp:spPr>
        <a:xfrm>
          <a:off x="5443564" y="4823999"/>
          <a:ext cx="54350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54277-2EDD-4075-A258-A56436AAD7D9}">
      <dsp:nvSpPr>
        <dsp:cNvPr id="0" name=""/>
        <dsp:cNvSpPr/>
      </dsp:nvSpPr>
      <dsp:spPr>
        <a:xfrm>
          <a:off x="0" y="3826"/>
          <a:ext cx="1071562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E8DF9D-F6A2-496D-8C5C-4F0717F9A18B}">
      <dsp:nvSpPr>
        <dsp:cNvPr id="0" name=""/>
        <dsp:cNvSpPr/>
      </dsp:nvSpPr>
      <dsp:spPr>
        <a:xfrm>
          <a:off x="0" y="323621"/>
          <a:ext cx="5359871" cy="667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GB" sz="2800" kern="1200" dirty="0"/>
        </a:p>
        <a:p>
          <a:pPr marL="0" lvl="0" indent="0" algn="l" defTabSz="1244600">
            <a:lnSpc>
              <a:spcPct val="90000"/>
            </a:lnSpc>
            <a:spcBef>
              <a:spcPct val="0"/>
            </a:spcBef>
            <a:spcAft>
              <a:spcPct val="35000"/>
            </a:spcAft>
            <a:buNone/>
          </a:pPr>
          <a:r>
            <a:rPr lang="en-GB" sz="2800" kern="1200" dirty="0"/>
            <a:t>The ability to contribute and support others to achieve a common goal.</a:t>
          </a:r>
          <a:endParaRPr lang="en-CA" sz="2800" kern="1200" dirty="0"/>
        </a:p>
      </dsp:txBody>
      <dsp:txXfrm>
        <a:off x="0" y="323621"/>
        <a:ext cx="5359871" cy="667784"/>
      </dsp:txXfrm>
    </dsp:sp>
    <dsp:sp modelId="{7523A2C2-CB00-43A3-B4EF-C7A0E2ADDF03}">
      <dsp:nvSpPr>
        <dsp:cNvPr id="0" name=""/>
        <dsp:cNvSpPr/>
      </dsp:nvSpPr>
      <dsp:spPr>
        <a:xfrm>
          <a:off x="5460173" y="117598"/>
          <a:ext cx="5249138" cy="2275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460173" y="117598"/>
        <a:ext cx="5249138" cy="2275440"/>
      </dsp:txXfrm>
    </dsp:sp>
    <dsp:sp modelId="{B484915C-AA61-47B0-A430-C4EA1C92E0D6}">
      <dsp:nvSpPr>
        <dsp:cNvPr id="0" name=""/>
        <dsp:cNvSpPr/>
      </dsp:nvSpPr>
      <dsp:spPr>
        <a:xfrm>
          <a:off x="3991324" y="4899851"/>
          <a:ext cx="534944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0755C0-79FE-47A8-91FF-B190A7BDA925}">
      <dsp:nvSpPr>
        <dsp:cNvPr id="0" name=""/>
        <dsp:cNvSpPr/>
      </dsp:nvSpPr>
      <dsp:spPr>
        <a:xfrm>
          <a:off x="5460173" y="2506811"/>
          <a:ext cx="5249138" cy="2275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460173" y="2506811"/>
        <a:ext cx="5249138" cy="2275440"/>
      </dsp:txXfrm>
    </dsp:sp>
    <dsp:sp modelId="{A2D87197-4340-4D6C-8B93-08382D9BE366}">
      <dsp:nvSpPr>
        <dsp:cNvPr id="0" name=""/>
        <dsp:cNvSpPr/>
      </dsp:nvSpPr>
      <dsp:spPr>
        <a:xfrm>
          <a:off x="5357839" y="4899851"/>
          <a:ext cx="534944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54277-2EDD-4075-A258-A56436AAD7D9}">
      <dsp:nvSpPr>
        <dsp:cNvPr id="0" name=""/>
        <dsp:cNvSpPr/>
      </dsp:nvSpPr>
      <dsp:spPr>
        <a:xfrm>
          <a:off x="0" y="0"/>
          <a:ext cx="108870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E8DF9D-F6A2-496D-8C5C-4F0717F9A18B}">
      <dsp:nvSpPr>
        <dsp:cNvPr id="0" name=""/>
        <dsp:cNvSpPr/>
      </dsp:nvSpPr>
      <dsp:spPr>
        <a:xfrm>
          <a:off x="0" y="0"/>
          <a:ext cx="5445630" cy="4814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GB" sz="2800" kern="1200" dirty="0"/>
        </a:p>
        <a:p>
          <a:pPr marL="0" lvl="0" indent="0" algn="l" defTabSz="1244600">
            <a:lnSpc>
              <a:spcPct val="90000"/>
            </a:lnSpc>
            <a:spcBef>
              <a:spcPct val="0"/>
            </a:spcBef>
            <a:spcAft>
              <a:spcPct val="35000"/>
            </a:spcAft>
            <a:buNone/>
          </a:pPr>
          <a:r>
            <a:rPr lang="en-GB" sz="2800" kern="1200" dirty="0"/>
            <a:t>The ability to receive, understand, consider, and share information and ideas through speaking, listening, and interacting with others.</a:t>
          </a:r>
          <a:endParaRPr lang="en-CA" sz="2800" kern="1200" dirty="0"/>
        </a:p>
      </dsp:txBody>
      <dsp:txXfrm>
        <a:off x="0" y="0"/>
        <a:ext cx="5445630" cy="4814855"/>
      </dsp:txXfrm>
    </dsp:sp>
    <dsp:sp modelId="{7523A2C2-CB00-43A3-B4EF-C7A0E2ADDF03}">
      <dsp:nvSpPr>
        <dsp:cNvPr id="0" name=""/>
        <dsp:cNvSpPr/>
      </dsp:nvSpPr>
      <dsp:spPr>
        <a:xfrm>
          <a:off x="5547537" y="111907"/>
          <a:ext cx="5333125" cy="2238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547537" y="111907"/>
        <a:ext cx="5333125" cy="2238155"/>
      </dsp:txXfrm>
    </dsp:sp>
    <dsp:sp modelId="{B484915C-AA61-47B0-A430-C4EA1C92E0D6}">
      <dsp:nvSpPr>
        <dsp:cNvPr id="0" name=""/>
        <dsp:cNvSpPr/>
      </dsp:nvSpPr>
      <dsp:spPr>
        <a:xfrm>
          <a:off x="4055186" y="4814855"/>
          <a:ext cx="54350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0755C0-79FE-47A8-91FF-B190A7BDA925}">
      <dsp:nvSpPr>
        <dsp:cNvPr id="0" name=""/>
        <dsp:cNvSpPr/>
      </dsp:nvSpPr>
      <dsp:spPr>
        <a:xfrm>
          <a:off x="5547537" y="2461970"/>
          <a:ext cx="5333125" cy="2238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547537" y="2461970"/>
        <a:ext cx="5333125" cy="2238155"/>
      </dsp:txXfrm>
    </dsp:sp>
    <dsp:sp modelId="{A2D87197-4340-4D6C-8B93-08382D9BE366}">
      <dsp:nvSpPr>
        <dsp:cNvPr id="0" name=""/>
        <dsp:cNvSpPr/>
      </dsp:nvSpPr>
      <dsp:spPr>
        <a:xfrm>
          <a:off x="5443564" y="4814855"/>
          <a:ext cx="54350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54277-2EDD-4075-A258-A56436AAD7D9}">
      <dsp:nvSpPr>
        <dsp:cNvPr id="0" name=""/>
        <dsp:cNvSpPr/>
      </dsp:nvSpPr>
      <dsp:spPr>
        <a:xfrm>
          <a:off x="0" y="0"/>
          <a:ext cx="108870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E8DF9D-F6A2-496D-8C5C-4F0717F9A18B}">
      <dsp:nvSpPr>
        <dsp:cNvPr id="0" name=""/>
        <dsp:cNvSpPr/>
      </dsp:nvSpPr>
      <dsp:spPr>
        <a:xfrm>
          <a:off x="0" y="0"/>
          <a:ext cx="5445630" cy="46658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GB" sz="2800" kern="1200" dirty="0"/>
        </a:p>
        <a:p>
          <a:pPr marL="0" lvl="0" indent="0" algn="l" defTabSz="1244600">
            <a:lnSpc>
              <a:spcPct val="90000"/>
            </a:lnSpc>
            <a:spcBef>
              <a:spcPct val="0"/>
            </a:spcBef>
            <a:spcAft>
              <a:spcPct val="35000"/>
            </a:spcAft>
            <a:buNone/>
          </a:pPr>
          <a:r>
            <a:rPr lang="en-GB" sz="2800" kern="1200" dirty="0"/>
            <a:t>The ability to imagine, develop, express, encourage, and apply ideas in ways that are novel, unexpected, or challenge existing methods and norms.</a:t>
          </a:r>
          <a:endParaRPr lang="en-CA" sz="2800" kern="1200" dirty="0"/>
        </a:p>
      </dsp:txBody>
      <dsp:txXfrm>
        <a:off x="0" y="0"/>
        <a:ext cx="5445630" cy="4665884"/>
      </dsp:txXfrm>
    </dsp:sp>
    <dsp:sp modelId="{7523A2C2-CB00-43A3-B4EF-C7A0E2ADDF03}">
      <dsp:nvSpPr>
        <dsp:cNvPr id="0" name=""/>
        <dsp:cNvSpPr/>
      </dsp:nvSpPr>
      <dsp:spPr>
        <a:xfrm>
          <a:off x="5547537" y="108445"/>
          <a:ext cx="5333125" cy="21689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547537" y="108445"/>
        <a:ext cx="5333125" cy="2168907"/>
      </dsp:txXfrm>
    </dsp:sp>
    <dsp:sp modelId="{B484915C-AA61-47B0-A430-C4EA1C92E0D6}">
      <dsp:nvSpPr>
        <dsp:cNvPr id="0" name=""/>
        <dsp:cNvSpPr/>
      </dsp:nvSpPr>
      <dsp:spPr>
        <a:xfrm>
          <a:off x="4055186" y="4665884"/>
          <a:ext cx="54350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0755C0-79FE-47A8-91FF-B190A7BDA925}">
      <dsp:nvSpPr>
        <dsp:cNvPr id="0" name=""/>
        <dsp:cNvSpPr/>
      </dsp:nvSpPr>
      <dsp:spPr>
        <a:xfrm>
          <a:off x="5547537" y="2385797"/>
          <a:ext cx="5333125" cy="21689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547537" y="2385797"/>
        <a:ext cx="5333125" cy="2168907"/>
      </dsp:txXfrm>
    </dsp:sp>
    <dsp:sp modelId="{A2D87197-4340-4D6C-8B93-08382D9BE366}">
      <dsp:nvSpPr>
        <dsp:cNvPr id="0" name=""/>
        <dsp:cNvSpPr/>
      </dsp:nvSpPr>
      <dsp:spPr>
        <a:xfrm>
          <a:off x="5443564" y="4665884"/>
          <a:ext cx="54350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54277-2EDD-4075-A258-A56436AAD7D9}">
      <dsp:nvSpPr>
        <dsp:cNvPr id="0" name=""/>
        <dsp:cNvSpPr/>
      </dsp:nvSpPr>
      <dsp:spPr>
        <a:xfrm>
          <a:off x="0" y="0"/>
          <a:ext cx="108870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E8DF9D-F6A2-496D-8C5C-4F0717F9A18B}">
      <dsp:nvSpPr>
        <dsp:cNvPr id="0" name=""/>
        <dsp:cNvSpPr/>
      </dsp:nvSpPr>
      <dsp:spPr>
        <a:xfrm>
          <a:off x="0" y="0"/>
          <a:ext cx="5445630"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GB" sz="2800" kern="1200" dirty="0"/>
        </a:p>
        <a:p>
          <a:pPr marL="0" lvl="0" indent="0" algn="l" defTabSz="1244600">
            <a:lnSpc>
              <a:spcPct val="90000"/>
            </a:lnSpc>
            <a:spcBef>
              <a:spcPct val="0"/>
            </a:spcBef>
            <a:spcAft>
              <a:spcPct val="35000"/>
            </a:spcAft>
            <a:buNone/>
          </a:pPr>
          <a:r>
            <a:rPr lang="en-GB" sz="2800" kern="1200" dirty="0"/>
            <a:t>The ability to use digital technology and tools to find, manage, apply, create, and share information and content.</a:t>
          </a:r>
          <a:endParaRPr lang="en-CA" sz="2800" kern="1200" dirty="0"/>
        </a:p>
      </dsp:txBody>
      <dsp:txXfrm>
        <a:off x="0" y="0"/>
        <a:ext cx="5445630" cy="4351338"/>
      </dsp:txXfrm>
    </dsp:sp>
    <dsp:sp modelId="{7523A2C2-CB00-43A3-B4EF-C7A0E2ADDF03}">
      <dsp:nvSpPr>
        <dsp:cNvPr id="0" name=""/>
        <dsp:cNvSpPr/>
      </dsp:nvSpPr>
      <dsp:spPr>
        <a:xfrm>
          <a:off x="5547537" y="101134"/>
          <a:ext cx="5333125" cy="2022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547537" y="101134"/>
        <a:ext cx="5333125" cy="2022692"/>
      </dsp:txXfrm>
    </dsp:sp>
    <dsp:sp modelId="{B484915C-AA61-47B0-A430-C4EA1C92E0D6}">
      <dsp:nvSpPr>
        <dsp:cNvPr id="0" name=""/>
        <dsp:cNvSpPr/>
      </dsp:nvSpPr>
      <dsp:spPr>
        <a:xfrm>
          <a:off x="4055186" y="4351338"/>
          <a:ext cx="54350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0755C0-79FE-47A8-91FF-B190A7BDA925}">
      <dsp:nvSpPr>
        <dsp:cNvPr id="0" name=""/>
        <dsp:cNvSpPr/>
      </dsp:nvSpPr>
      <dsp:spPr>
        <a:xfrm>
          <a:off x="5547537" y="2224961"/>
          <a:ext cx="5333125" cy="2022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547537" y="2224961"/>
        <a:ext cx="5333125" cy="2022692"/>
      </dsp:txXfrm>
    </dsp:sp>
    <dsp:sp modelId="{A2D87197-4340-4D6C-8B93-08382D9BE366}">
      <dsp:nvSpPr>
        <dsp:cNvPr id="0" name=""/>
        <dsp:cNvSpPr/>
      </dsp:nvSpPr>
      <dsp:spPr>
        <a:xfrm>
          <a:off x="5443564" y="4351338"/>
          <a:ext cx="54350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54277-2EDD-4075-A258-A56436AAD7D9}">
      <dsp:nvSpPr>
        <dsp:cNvPr id="0" name=""/>
        <dsp:cNvSpPr/>
      </dsp:nvSpPr>
      <dsp:spPr>
        <a:xfrm>
          <a:off x="0" y="0"/>
          <a:ext cx="108870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E8DF9D-F6A2-496D-8C5C-4F0717F9A18B}">
      <dsp:nvSpPr>
        <dsp:cNvPr id="0" name=""/>
        <dsp:cNvSpPr/>
      </dsp:nvSpPr>
      <dsp:spPr>
        <a:xfrm>
          <a:off x="0" y="0"/>
          <a:ext cx="5445630" cy="4778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GB" sz="2800" kern="1200" dirty="0"/>
        </a:p>
        <a:p>
          <a:pPr marL="0" lvl="0" indent="0" algn="l" defTabSz="1244600">
            <a:lnSpc>
              <a:spcPct val="90000"/>
            </a:lnSpc>
            <a:spcBef>
              <a:spcPct val="0"/>
            </a:spcBef>
            <a:spcAft>
              <a:spcPct val="35000"/>
            </a:spcAft>
            <a:buNone/>
          </a:pPr>
          <a:r>
            <a:rPr lang="en-GB" sz="2800" kern="1200" dirty="0"/>
            <a:t>The ability to find, understand, use, and report mathematical information presented through words, numbers, symbols, and graphics</a:t>
          </a:r>
          <a:endParaRPr lang="en-CA" sz="2800" kern="1200" dirty="0"/>
        </a:p>
      </dsp:txBody>
      <dsp:txXfrm>
        <a:off x="0" y="0"/>
        <a:ext cx="5445630" cy="4778279"/>
      </dsp:txXfrm>
    </dsp:sp>
    <dsp:sp modelId="{7523A2C2-CB00-43A3-B4EF-C7A0E2ADDF03}">
      <dsp:nvSpPr>
        <dsp:cNvPr id="0" name=""/>
        <dsp:cNvSpPr/>
      </dsp:nvSpPr>
      <dsp:spPr>
        <a:xfrm>
          <a:off x="5547537" y="111057"/>
          <a:ext cx="5333125" cy="22211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547537" y="111057"/>
        <a:ext cx="5333125" cy="2221153"/>
      </dsp:txXfrm>
    </dsp:sp>
    <dsp:sp modelId="{B484915C-AA61-47B0-A430-C4EA1C92E0D6}">
      <dsp:nvSpPr>
        <dsp:cNvPr id="0" name=""/>
        <dsp:cNvSpPr/>
      </dsp:nvSpPr>
      <dsp:spPr>
        <a:xfrm>
          <a:off x="4055186" y="4778279"/>
          <a:ext cx="54350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0755C0-79FE-47A8-91FF-B190A7BDA925}">
      <dsp:nvSpPr>
        <dsp:cNvPr id="0" name=""/>
        <dsp:cNvSpPr/>
      </dsp:nvSpPr>
      <dsp:spPr>
        <a:xfrm>
          <a:off x="5547537" y="2443268"/>
          <a:ext cx="5333125" cy="22211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547537" y="2443268"/>
        <a:ext cx="5333125" cy="2221153"/>
      </dsp:txXfrm>
    </dsp:sp>
    <dsp:sp modelId="{A2D87197-4340-4D6C-8B93-08382D9BE366}">
      <dsp:nvSpPr>
        <dsp:cNvPr id="0" name=""/>
        <dsp:cNvSpPr/>
      </dsp:nvSpPr>
      <dsp:spPr>
        <a:xfrm>
          <a:off x="5443564" y="4778279"/>
          <a:ext cx="54350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54277-2EDD-4075-A258-A56436AAD7D9}">
      <dsp:nvSpPr>
        <dsp:cNvPr id="0" name=""/>
        <dsp:cNvSpPr/>
      </dsp:nvSpPr>
      <dsp:spPr>
        <a:xfrm>
          <a:off x="0" y="0"/>
          <a:ext cx="108870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E8DF9D-F6A2-496D-8C5C-4F0717F9A18B}">
      <dsp:nvSpPr>
        <dsp:cNvPr id="0" name=""/>
        <dsp:cNvSpPr/>
      </dsp:nvSpPr>
      <dsp:spPr>
        <a:xfrm>
          <a:off x="0" y="0"/>
          <a:ext cx="5445630" cy="4769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GB" sz="2800" kern="1200" dirty="0"/>
        </a:p>
        <a:p>
          <a:pPr marL="0" lvl="0" indent="0" algn="l" defTabSz="1244600">
            <a:lnSpc>
              <a:spcPct val="90000"/>
            </a:lnSpc>
            <a:spcBef>
              <a:spcPct val="0"/>
            </a:spcBef>
            <a:spcAft>
              <a:spcPct val="35000"/>
            </a:spcAft>
            <a:buNone/>
          </a:pPr>
          <a:r>
            <a:rPr lang="en-GB" sz="2800" kern="1200" dirty="0"/>
            <a:t>The ability to identify, </a:t>
          </a:r>
          <a:r>
            <a:rPr lang="en-GB" sz="2800" kern="1200" dirty="0" err="1"/>
            <a:t>analyze</a:t>
          </a:r>
          <a:r>
            <a:rPr lang="en-GB" sz="2800" kern="1200" dirty="0"/>
            <a:t>, propose solutions, and make decisions. Problem solving helps you to address issues, monitor success, and learn from the experience</a:t>
          </a:r>
          <a:endParaRPr lang="en-CA" sz="2800" kern="1200" dirty="0"/>
        </a:p>
      </dsp:txBody>
      <dsp:txXfrm>
        <a:off x="0" y="0"/>
        <a:ext cx="5445630" cy="4769135"/>
      </dsp:txXfrm>
    </dsp:sp>
    <dsp:sp modelId="{7523A2C2-CB00-43A3-B4EF-C7A0E2ADDF03}">
      <dsp:nvSpPr>
        <dsp:cNvPr id="0" name=""/>
        <dsp:cNvSpPr/>
      </dsp:nvSpPr>
      <dsp:spPr>
        <a:xfrm>
          <a:off x="5547537" y="110845"/>
          <a:ext cx="5333125" cy="2216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547537" y="110845"/>
        <a:ext cx="5333125" cy="2216902"/>
      </dsp:txXfrm>
    </dsp:sp>
    <dsp:sp modelId="{B484915C-AA61-47B0-A430-C4EA1C92E0D6}">
      <dsp:nvSpPr>
        <dsp:cNvPr id="0" name=""/>
        <dsp:cNvSpPr/>
      </dsp:nvSpPr>
      <dsp:spPr>
        <a:xfrm>
          <a:off x="4055186" y="4769135"/>
          <a:ext cx="54350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0755C0-79FE-47A8-91FF-B190A7BDA925}">
      <dsp:nvSpPr>
        <dsp:cNvPr id="0" name=""/>
        <dsp:cNvSpPr/>
      </dsp:nvSpPr>
      <dsp:spPr>
        <a:xfrm>
          <a:off x="5547537" y="2438592"/>
          <a:ext cx="5333125" cy="2216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547537" y="2438592"/>
        <a:ext cx="5333125" cy="2216902"/>
      </dsp:txXfrm>
    </dsp:sp>
    <dsp:sp modelId="{A2D87197-4340-4D6C-8B93-08382D9BE366}">
      <dsp:nvSpPr>
        <dsp:cNvPr id="0" name=""/>
        <dsp:cNvSpPr/>
      </dsp:nvSpPr>
      <dsp:spPr>
        <a:xfrm>
          <a:off x="5443564" y="4769135"/>
          <a:ext cx="54350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54277-2EDD-4075-A258-A56436AAD7D9}">
      <dsp:nvSpPr>
        <dsp:cNvPr id="0" name=""/>
        <dsp:cNvSpPr/>
      </dsp:nvSpPr>
      <dsp:spPr>
        <a:xfrm>
          <a:off x="0" y="0"/>
          <a:ext cx="108870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E8DF9D-F6A2-496D-8C5C-4F0717F9A18B}">
      <dsp:nvSpPr>
        <dsp:cNvPr id="0" name=""/>
        <dsp:cNvSpPr/>
      </dsp:nvSpPr>
      <dsp:spPr>
        <a:xfrm>
          <a:off x="0" y="0"/>
          <a:ext cx="5445630" cy="4759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GB" sz="2800" kern="1200" dirty="0"/>
        </a:p>
        <a:p>
          <a:pPr marL="0" lvl="0" indent="0" algn="l" defTabSz="1244600">
            <a:lnSpc>
              <a:spcPct val="90000"/>
            </a:lnSpc>
            <a:spcBef>
              <a:spcPct val="0"/>
            </a:spcBef>
            <a:spcAft>
              <a:spcPct val="35000"/>
            </a:spcAft>
            <a:buNone/>
          </a:pPr>
          <a:r>
            <a:rPr lang="en-GB" sz="2800" kern="1200" dirty="0"/>
            <a:t>The ability to find, understand, and use information presented through words, symbols, and images.</a:t>
          </a:r>
          <a:endParaRPr lang="en-CA" sz="2800" kern="1200" dirty="0"/>
        </a:p>
      </dsp:txBody>
      <dsp:txXfrm>
        <a:off x="0" y="0"/>
        <a:ext cx="5445630" cy="4759991"/>
      </dsp:txXfrm>
    </dsp:sp>
    <dsp:sp modelId="{7523A2C2-CB00-43A3-B4EF-C7A0E2ADDF03}">
      <dsp:nvSpPr>
        <dsp:cNvPr id="0" name=""/>
        <dsp:cNvSpPr/>
      </dsp:nvSpPr>
      <dsp:spPr>
        <a:xfrm>
          <a:off x="5547537" y="110632"/>
          <a:ext cx="5333125" cy="2212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547537" y="110632"/>
        <a:ext cx="5333125" cy="2212652"/>
      </dsp:txXfrm>
    </dsp:sp>
    <dsp:sp modelId="{B484915C-AA61-47B0-A430-C4EA1C92E0D6}">
      <dsp:nvSpPr>
        <dsp:cNvPr id="0" name=""/>
        <dsp:cNvSpPr/>
      </dsp:nvSpPr>
      <dsp:spPr>
        <a:xfrm>
          <a:off x="4055186" y="4759991"/>
          <a:ext cx="54350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0755C0-79FE-47A8-91FF-B190A7BDA925}">
      <dsp:nvSpPr>
        <dsp:cNvPr id="0" name=""/>
        <dsp:cNvSpPr/>
      </dsp:nvSpPr>
      <dsp:spPr>
        <a:xfrm>
          <a:off x="5547537" y="2433917"/>
          <a:ext cx="5333125" cy="22126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547537" y="2433917"/>
        <a:ext cx="5333125" cy="2212652"/>
      </dsp:txXfrm>
    </dsp:sp>
    <dsp:sp modelId="{A2D87197-4340-4D6C-8B93-08382D9BE366}">
      <dsp:nvSpPr>
        <dsp:cNvPr id="0" name=""/>
        <dsp:cNvSpPr/>
      </dsp:nvSpPr>
      <dsp:spPr>
        <a:xfrm>
          <a:off x="5443564" y="4759991"/>
          <a:ext cx="54350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54277-2EDD-4075-A258-A56436AAD7D9}">
      <dsp:nvSpPr>
        <dsp:cNvPr id="0" name=""/>
        <dsp:cNvSpPr/>
      </dsp:nvSpPr>
      <dsp:spPr>
        <a:xfrm>
          <a:off x="0" y="0"/>
          <a:ext cx="108870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E8DF9D-F6A2-496D-8C5C-4F0717F9A18B}">
      <dsp:nvSpPr>
        <dsp:cNvPr id="0" name=""/>
        <dsp:cNvSpPr/>
      </dsp:nvSpPr>
      <dsp:spPr>
        <a:xfrm>
          <a:off x="0" y="0"/>
          <a:ext cx="5445630" cy="43513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GB" sz="2800" kern="1200" dirty="0"/>
        </a:p>
        <a:p>
          <a:pPr marL="0" lvl="0" indent="0" algn="l" defTabSz="1244600">
            <a:lnSpc>
              <a:spcPct val="90000"/>
            </a:lnSpc>
            <a:spcBef>
              <a:spcPct val="0"/>
            </a:spcBef>
            <a:spcAft>
              <a:spcPct val="35000"/>
            </a:spcAft>
            <a:buNone/>
          </a:pPr>
          <a:endParaRPr lang="en-GB" sz="2800" kern="1200" dirty="0"/>
        </a:p>
        <a:p>
          <a:pPr marL="0" lvl="0" indent="0" algn="l" defTabSz="1244600">
            <a:lnSpc>
              <a:spcPct val="90000"/>
            </a:lnSpc>
            <a:spcBef>
              <a:spcPct val="0"/>
            </a:spcBef>
            <a:spcAft>
              <a:spcPct val="35000"/>
            </a:spcAft>
            <a:buNone/>
          </a:pPr>
          <a:r>
            <a:rPr lang="en-GB" sz="2800" kern="1200" dirty="0"/>
            <a:t>The ability to share information using written words, symbols, and images</a:t>
          </a:r>
          <a:endParaRPr lang="en-CA" sz="2800" kern="1200" dirty="0"/>
        </a:p>
      </dsp:txBody>
      <dsp:txXfrm>
        <a:off x="0" y="0"/>
        <a:ext cx="5445630" cy="4351338"/>
      </dsp:txXfrm>
    </dsp:sp>
    <dsp:sp modelId="{7523A2C2-CB00-43A3-B4EF-C7A0E2ADDF03}">
      <dsp:nvSpPr>
        <dsp:cNvPr id="0" name=""/>
        <dsp:cNvSpPr/>
      </dsp:nvSpPr>
      <dsp:spPr>
        <a:xfrm>
          <a:off x="5547537" y="101134"/>
          <a:ext cx="5333125" cy="2022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547537" y="101134"/>
        <a:ext cx="5333125" cy="2022692"/>
      </dsp:txXfrm>
    </dsp:sp>
    <dsp:sp modelId="{B484915C-AA61-47B0-A430-C4EA1C92E0D6}">
      <dsp:nvSpPr>
        <dsp:cNvPr id="0" name=""/>
        <dsp:cNvSpPr/>
      </dsp:nvSpPr>
      <dsp:spPr>
        <a:xfrm>
          <a:off x="4055186" y="4351338"/>
          <a:ext cx="54350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0755C0-79FE-47A8-91FF-B190A7BDA925}">
      <dsp:nvSpPr>
        <dsp:cNvPr id="0" name=""/>
        <dsp:cNvSpPr/>
      </dsp:nvSpPr>
      <dsp:spPr>
        <a:xfrm>
          <a:off x="5547537" y="2224961"/>
          <a:ext cx="5333125" cy="2022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100000"/>
            </a:lnSpc>
            <a:spcBef>
              <a:spcPct val="0"/>
            </a:spcBef>
            <a:spcAft>
              <a:spcPts val="0"/>
            </a:spcAft>
            <a:buNone/>
          </a:pPr>
          <a:endParaRPr lang="en-CA" sz="2200" kern="1200" dirty="0"/>
        </a:p>
      </dsp:txBody>
      <dsp:txXfrm>
        <a:off x="5547537" y="2224961"/>
        <a:ext cx="5333125" cy="2022692"/>
      </dsp:txXfrm>
    </dsp:sp>
    <dsp:sp modelId="{A2D87197-4340-4D6C-8B93-08382D9BE366}">
      <dsp:nvSpPr>
        <dsp:cNvPr id="0" name=""/>
        <dsp:cNvSpPr/>
      </dsp:nvSpPr>
      <dsp:spPr>
        <a:xfrm>
          <a:off x="5443564" y="4351338"/>
          <a:ext cx="5435031"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DA3EED-CB4D-44AF-929E-880B72B49F72}" type="datetimeFigureOut">
              <a:rPr lang="en-CA" smtClean="0"/>
              <a:t>2024-07-18</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6F7C20-A812-4F85-AE79-856C236CCA32}" type="slidenum">
              <a:rPr lang="en-CA" smtClean="0"/>
              <a:t>‹#›</a:t>
            </a:fld>
            <a:endParaRPr lang="en-CA"/>
          </a:p>
        </p:txBody>
      </p:sp>
    </p:spTree>
    <p:extLst>
      <p:ext uri="{BB962C8B-B14F-4D97-AF65-F5344CB8AC3E}">
        <p14:creationId xmlns:p14="http://schemas.microsoft.com/office/powerpoint/2010/main" val="155921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Could add the timeline for this module or facilitators names if you like! </a:t>
            </a:r>
          </a:p>
          <a:p>
            <a:r>
              <a:rPr lang="en-CA" b="1"/>
              <a:t>This, and all slides in this deck are optional! Feel free to add slides for activities if that makes sense for you. </a:t>
            </a:r>
          </a:p>
        </p:txBody>
      </p:sp>
      <p:sp>
        <p:nvSpPr>
          <p:cNvPr id="4" name="Slide Number Placeholder 3"/>
          <p:cNvSpPr>
            <a:spLocks noGrp="1"/>
          </p:cNvSpPr>
          <p:nvPr>
            <p:ph type="sldNum" sz="quarter" idx="5"/>
          </p:nvPr>
        </p:nvSpPr>
        <p:spPr/>
        <p:txBody>
          <a:bodyPr/>
          <a:lstStyle/>
          <a:p>
            <a:fld id="{D36F7C20-A812-4F85-AE79-856C236CCA32}" type="slidenum">
              <a:rPr lang="en-CA" smtClean="0"/>
              <a:t>1</a:t>
            </a:fld>
            <a:endParaRPr lang="en-CA"/>
          </a:p>
        </p:txBody>
      </p:sp>
    </p:spTree>
    <p:extLst>
      <p:ext uri="{BB962C8B-B14F-4D97-AF65-F5344CB8AC3E}">
        <p14:creationId xmlns:p14="http://schemas.microsoft.com/office/powerpoint/2010/main" val="2121889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Page 24 in the In Motion Facilitator Guide. You could adapt this to suit your plan for the morning routine (i.e. using the chat to share or a Jamboard or just chatting) and share it just the first time, or every morning during the routine! Up to you and your group.</a:t>
            </a:r>
          </a:p>
        </p:txBody>
      </p:sp>
      <p:sp>
        <p:nvSpPr>
          <p:cNvPr id="4" name="Slide Number Placeholder 3"/>
          <p:cNvSpPr>
            <a:spLocks noGrp="1"/>
          </p:cNvSpPr>
          <p:nvPr>
            <p:ph type="sldNum" sz="quarter" idx="5"/>
          </p:nvPr>
        </p:nvSpPr>
        <p:spPr/>
        <p:txBody>
          <a:bodyPr/>
          <a:lstStyle/>
          <a:p>
            <a:fld id="{D36F7C20-A812-4F85-AE79-856C236CCA32}" type="slidenum">
              <a:rPr lang="en-CA" smtClean="0"/>
              <a:t>2</a:t>
            </a:fld>
            <a:endParaRPr lang="en-CA"/>
          </a:p>
        </p:txBody>
      </p:sp>
    </p:spTree>
    <p:extLst>
      <p:ext uri="{BB962C8B-B14F-4D97-AF65-F5344CB8AC3E}">
        <p14:creationId xmlns:p14="http://schemas.microsoft.com/office/powerpoint/2010/main" val="1759199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Page 26 in the In Motion Facilitator Guide – Take time to do a land acknowledgement based on your area before starting class. You could also change the background picture to be from your area as well! </a:t>
            </a:r>
          </a:p>
        </p:txBody>
      </p:sp>
      <p:sp>
        <p:nvSpPr>
          <p:cNvPr id="4" name="Slide Number Placeholder 3"/>
          <p:cNvSpPr>
            <a:spLocks noGrp="1"/>
          </p:cNvSpPr>
          <p:nvPr>
            <p:ph type="sldNum" sz="quarter" idx="5"/>
          </p:nvPr>
        </p:nvSpPr>
        <p:spPr/>
        <p:txBody>
          <a:bodyPr/>
          <a:lstStyle/>
          <a:p>
            <a:fld id="{D36F7C20-A812-4F85-AE79-856C236CCA32}" type="slidenum">
              <a:rPr lang="en-CA" smtClean="0"/>
              <a:t>3</a:t>
            </a:fld>
            <a:endParaRPr lang="en-CA"/>
          </a:p>
        </p:txBody>
      </p:sp>
    </p:spTree>
    <p:extLst>
      <p:ext uri="{BB962C8B-B14F-4D97-AF65-F5344CB8AC3E}">
        <p14:creationId xmlns:p14="http://schemas.microsoft.com/office/powerpoint/2010/main" val="1580630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Icebreaker – Page 26 in the In Motion Facilitator Guide. </a:t>
            </a:r>
          </a:p>
          <a:p>
            <a:r>
              <a:rPr lang="en-CA"/>
              <a:t>Feel free to switch up the comparisons on any of these slides with your own examples or others in the facilitator guide. How many you do depends on how much time you have.</a:t>
            </a:r>
          </a:p>
        </p:txBody>
      </p:sp>
      <p:sp>
        <p:nvSpPr>
          <p:cNvPr id="4" name="Slide Number Placeholder 3"/>
          <p:cNvSpPr>
            <a:spLocks noGrp="1"/>
          </p:cNvSpPr>
          <p:nvPr>
            <p:ph type="sldNum" sz="quarter" idx="5"/>
          </p:nvPr>
        </p:nvSpPr>
        <p:spPr/>
        <p:txBody>
          <a:bodyPr/>
          <a:lstStyle/>
          <a:p>
            <a:fld id="{D36F7C20-A812-4F85-AE79-856C236CCA32}" type="slidenum">
              <a:rPr lang="en-CA" smtClean="0"/>
              <a:t>4</a:t>
            </a:fld>
            <a:endParaRPr lang="en-CA"/>
          </a:p>
        </p:txBody>
      </p:sp>
    </p:spTree>
    <p:extLst>
      <p:ext uri="{BB962C8B-B14F-4D97-AF65-F5344CB8AC3E}">
        <p14:creationId xmlns:p14="http://schemas.microsoft.com/office/powerpoint/2010/main" val="1641715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t>Icebreaker – Page 26 in the In Motion Facilitator Guide. </a:t>
            </a:r>
          </a:p>
          <a:p>
            <a:endParaRPr lang="en-CA"/>
          </a:p>
        </p:txBody>
      </p:sp>
      <p:sp>
        <p:nvSpPr>
          <p:cNvPr id="4" name="Slide Number Placeholder 3"/>
          <p:cNvSpPr>
            <a:spLocks noGrp="1"/>
          </p:cNvSpPr>
          <p:nvPr>
            <p:ph type="sldNum" sz="quarter" idx="5"/>
          </p:nvPr>
        </p:nvSpPr>
        <p:spPr/>
        <p:txBody>
          <a:bodyPr/>
          <a:lstStyle/>
          <a:p>
            <a:fld id="{D36F7C20-A812-4F85-AE79-856C236CCA32}" type="slidenum">
              <a:rPr lang="en-CA" smtClean="0"/>
              <a:t>5</a:t>
            </a:fld>
            <a:endParaRPr lang="en-CA"/>
          </a:p>
        </p:txBody>
      </p:sp>
    </p:spTree>
    <p:extLst>
      <p:ext uri="{BB962C8B-B14F-4D97-AF65-F5344CB8AC3E}">
        <p14:creationId xmlns:p14="http://schemas.microsoft.com/office/powerpoint/2010/main" val="3283510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t>Icebreaker – Page 26 in the In Motion Facilitator Guide. </a:t>
            </a:r>
          </a:p>
          <a:p>
            <a:endParaRPr lang="en-CA"/>
          </a:p>
        </p:txBody>
      </p:sp>
      <p:sp>
        <p:nvSpPr>
          <p:cNvPr id="4" name="Slide Number Placeholder 3"/>
          <p:cNvSpPr>
            <a:spLocks noGrp="1"/>
          </p:cNvSpPr>
          <p:nvPr>
            <p:ph type="sldNum" sz="quarter" idx="5"/>
          </p:nvPr>
        </p:nvSpPr>
        <p:spPr/>
        <p:txBody>
          <a:bodyPr/>
          <a:lstStyle/>
          <a:p>
            <a:fld id="{D36F7C20-A812-4F85-AE79-856C236CCA32}" type="slidenum">
              <a:rPr lang="en-CA" smtClean="0"/>
              <a:t>6</a:t>
            </a:fld>
            <a:endParaRPr lang="en-CA"/>
          </a:p>
        </p:txBody>
      </p:sp>
    </p:spTree>
    <p:extLst>
      <p:ext uri="{BB962C8B-B14F-4D97-AF65-F5344CB8AC3E}">
        <p14:creationId xmlns:p14="http://schemas.microsoft.com/office/powerpoint/2010/main" val="4187870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t>Icebreaker – Page 26 in the In Motion Facilitator Guide. </a:t>
            </a:r>
          </a:p>
          <a:p>
            <a:endParaRPr lang="en-CA"/>
          </a:p>
        </p:txBody>
      </p:sp>
      <p:sp>
        <p:nvSpPr>
          <p:cNvPr id="4" name="Slide Number Placeholder 3"/>
          <p:cNvSpPr>
            <a:spLocks noGrp="1"/>
          </p:cNvSpPr>
          <p:nvPr>
            <p:ph type="sldNum" sz="quarter" idx="5"/>
          </p:nvPr>
        </p:nvSpPr>
        <p:spPr/>
        <p:txBody>
          <a:bodyPr/>
          <a:lstStyle/>
          <a:p>
            <a:fld id="{D36F7C20-A812-4F85-AE79-856C236CCA32}" type="slidenum">
              <a:rPr lang="en-CA" smtClean="0"/>
              <a:t>7</a:t>
            </a:fld>
            <a:endParaRPr lang="en-CA"/>
          </a:p>
        </p:txBody>
      </p:sp>
    </p:spTree>
    <p:extLst>
      <p:ext uri="{BB962C8B-B14F-4D97-AF65-F5344CB8AC3E}">
        <p14:creationId xmlns:p14="http://schemas.microsoft.com/office/powerpoint/2010/main" val="2319698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Used for</a:t>
            </a:r>
            <a:r>
              <a:rPr lang="en-US" baseline="0"/>
              <a:t> introductions – page 28 of the In Motion Facilitator Guide</a:t>
            </a:r>
            <a:endParaRPr lang="en-US"/>
          </a:p>
          <a:p>
            <a:endParaRPr lang="en-CA"/>
          </a:p>
        </p:txBody>
      </p:sp>
      <p:sp>
        <p:nvSpPr>
          <p:cNvPr id="4" name="Slide Number Placeholder 3"/>
          <p:cNvSpPr>
            <a:spLocks noGrp="1"/>
          </p:cNvSpPr>
          <p:nvPr>
            <p:ph type="sldNum" sz="quarter" idx="5"/>
          </p:nvPr>
        </p:nvSpPr>
        <p:spPr/>
        <p:txBody>
          <a:bodyPr/>
          <a:lstStyle/>
          <a:p>
            <a:fld id="{D36F7C20-A812-4F85-AE79-856C236CCA32}" type="slidenum">
              <a:rPr lang="en-CA" smtClean="0"/>
              <a:t>8</a:t>
            </a:fld>
            <a:endParaRPr lang="en-CA"/>
          </a:p>
        </p:txBody>
      </p:sp>
    </p:spTree>
    <p:extLst>
      <p:ext uri="{BB962C8B-B14F-4D97-AF65-F5344CB8AC3E}">
        <p14:creationId xmlns:p14="http://schemas.microsoft.com/office/powerpoint/2010/main" val="1776501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Newtons Law of Motion for when doing About This Series activity– page 29 of In Motion Workbook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CA"/>
          </a:p>
        </p:txBody>
      </p:sp>
      <p:sp>
        <p:nvSpPr>
          <p:cNvPr id="4" name="Slide Number Placeholder 3"/>
          <p:cNvSpPr>
            <a:spLocks noGrp="1"/>
          </p:cNvSpPr>
          <p:nvPr>
            <p:ph type="sldNum" sz="quarter" idx="5"/>
          </p:nvPr>
        </p:nvSpPr>
        <p:spPr/>
        <p:txBody>
          <a:bodyPr/>
          <a:lstStyle/>
          <a:p>
            <a:fld id="{D36F7C20-A812-4F85-AE79-856C236CCA32}" type="slidenum">
              <a:rPr lang="en-CA" smtClean="0"/>
              <a:t>9</a:t>
            </a:fld>
            <a:endParaRPr lang="en-CA"/>
          </a:p>
        </p:txBody>
      </p:sp>
    </p:spTree>
    <p:extLst>
      <p:ext uri="{BB962C8B-B14F-4D97-AF65-F5344CB8AC3E}">
        <p14:creationId xmlns:p14="http://schemas.microsoft.com/office/powerpoint/2010/main" val="3209189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To supplement About This Series activity – page 30 of In Motion</a:t>
            </a:r>
          </a:p>
        </p:txBody>
      </p:sp>
      <p:sp>
        <p:nvSpPr>
          <p:cNvPr id="4" name="Slide Number Placeholder 3"/>
          <p:cNvSpPr>
            <a:spLocks noGrp="1"/>
          </p:cNvSpPr>
          <p:nvPr>
            <p:ph type="sldNum" sz="quarter" idx="5"/>
          </p:nvPr>
        </p:nvSpPr>
        <p:spPr/>
        <p:txBody>
          <a:bodyPr/>
          <a:lstStyle/>
          <a:p>
            <a:fld id="{D36F7C20-A812-4F85-AE79-856C236CCA32}" type="slidenum">
              <a:rPr lang="en-CA" smtClean="0"/>
              <a:t>10</a:t>
            </a:fld>
            <a:endParaRPr lang="en-CA"/>
          </a:p>
        </p:txBody>
      </p:sp>
    </p:spTree>
    <p:extLst>
      <p:ext uri="{BB962C8B-B14F-4D97-AF65-F5344CB8AC3E}">
        <p14:creationId xmlns:p14="http://schemas.microsoft.com/office/powerpoint/2010/main" val="1012923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Norms brainstorm – page 33 in In Motion Facilitator Guide</a:t>
            </a:r>
          </a:p>
          <a:p>
            <a:endParaRPr lang="en-CA"/>
          </a:p>
          <a:p>
            <a:r>
              <a:rPr lang="en-CA"/>
              <a:t>There is a third column that will appear as you continue to go here. This could also be done on a Jamboard, whiteboard or a different medium of your choice! The most important thing is that you can refer back to them as a group anytime throughout the program. </a:t>
            </a:r>
          </a:p>
        </p:txBody>
      </p:sp>
      <p:sp>
        <p:nvSpPr>
          <p:cNvPr id="4" name="Slide Number Placeholder 3"/>
          <p:cNvSpPr>
            <a:spLocks noGrp="1"/>
          </p:cNvSpPr>
          <p:nvPr>
            <p:ph type="sldNum" sz="quarter" idx="5"/>
          </p:nvPr>
        </p:nvSpPr>
        <p:spPr/>
        <p:txBody>
          <a:bodyPr/>
          <a:lstStyle/>
          <a:p>
            <a:fld id="{D36F7C20-A812-4F85-AE79-856C236CCA32}" type="slidenum">
              <a:rPr lang="en-CA" smtClean="0"/>
              <a:t>11</a:t>
            </a:fld>
            <a:endParaRPr lang="en-CA"/>
          </a:p>
        </p:txBody>
      </p:sp>
    </p:spTree>
    <p:extLst>
      <p:ext uri="{BB962C8B-B14F-4D97-AF65-F5344CB8AC3E}">
        <p14:creationId xmlns:p14="http://schemas.microsoft.com/office/powerpoint/2010/main" val="2113428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Talking point when doing debrief of Circle of Motion on page 38, if people have a lot that they want to change that's great, but can feel overwhelming, discuss momentum and going to fast – taking on too much change at once can make you crash. </a:t>
            </a:r>
          </a:p>
        </p:txBody>
      </p:sp>
      <p:sp>
        <p:nvSpPr>
          <p:cNvPr id="4" name="Slide Number Placeholder 3"/>
          <p:cNvSpPr>
            <a:spLocks noGrp="1"/>
          </p:cNvSpPr>
          <p:nvPr>
            <p:ph type="sldNum" sz="quarter" idx="5"/>
          </p:nvPr>
        </p:nvSpPr>
        <p:spPr/>
        <p:txBody>
          <a:bodyPr/>
          <a:lstStyle/>
          <a:p>
            <a:fld id="{0682254E-12D7-4EE5-98B4-6A363D6F81A6}" type="slidenum">
              <a:rPr lang="en-US" smtClean="0"/>
              <a:t>12</a:t>
            </a:fld>
            <a:endParaRPr lang="en-US"/>
          </a:p>
        </p:txBody>
      </p:sp>
    </p:spTree>
    <p:extLst>
      <p:ext uri="{BB962C8B-B14F-4D97-AF65-F5344CB8AC3E}">
        <p14:creationId xmlns:p14="http://schemas.microsoft.com/office/powerpoint/2010/main" val="412408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Used as a visual for Icebreaker on page 73</a:t>
            </a:r>
          </a:p>
          <a:p>
            <a:endParaRPr lang="en-CA"/>
          </a:p>
        </p:txBody>
      </p:sp>
      <p:sp>
        <p:nvSpPr>
          <p:cNvPr id="4" name="Slide Number Placeholder 3"/>
          <p:cNvSpPr>
            <a:spLocks noGrp="1"/>
          </p:cNvSpPr>
          <p:nvPr>
            <p:ph type="sldNum" sz="quarter" idx="5"/>
          </p:nvPr>
        </p:nvSpPr>
        <p:spPr/>
        <p:txBody>
          <a:bodyPr/>
          <a:lstStyle/>
          <a:p>
            <a:fld id="{D36F7C20-A812-4F85-AE79-856C236CCA32}" type="slidenum">
              <a:rPr lang="en-CA" smtClean="0"/>
              <a:t>13</a:t>
            </a:fld>
            <a:endParaRPr lang="en-CA"/>
          </a:p>
        </p:txBody>
      </p:sp>
    </p:spTree>
    <p:extLst>
      <p:ext uri="{BB962C8B-B14F-4D97-AF65-F5344CB8AC3E}">
        <p14:creationId xmlns:p14="http://schemas.microsoft.com/office/powerpoint/2010/main" val="4280473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Power Box Introductions – page 86 in the In Motion Facilitator Guide </a:t>
            </a:r>
          </a:p>
        </p:txBody>
      </p:sp>
      <p:sp>
        <p:nvSpPr>
          <p:cNvPr id="4" name="Slide Number Placeholder 3"/>
          <p:cNvSpPr>
            <a:spLocks noGrp="1"/>
          </p:cNvSpPr>
          <p:nvPr>
            <p:ph type="sldNum" sz="quarter" idx="5"/>
          </p:nvPr>
        </p:nvSpPr>
        <p:spPr/>
        <p:txBody>
          <a:bodyPr/>
          <a:lstStyle/>
          <a:p>
            <a:fld id="{D36F7C20-A812-4F85-AE79-856C236CCA32}" type="slidenum">
              <a:rPr lang="en-CA" smtClean="0"/>
              <a:t>14</a:t>
            </a:fld>
            <a:endParaRPr lang="en-CA"/>
          </a:p>
        </p:txBody>
      </p:sp>
    </p:spTree>
    <p:extLst>
      <p:ext uri="{BB962C8B-B14F-4D97-AF65-F5344CB8AC3E}">
        <p14:creationId xmlns:p14="http://schemas.microsoft.com/office/powerpoint/2010/main" val="37084192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End of Day Check-In – Sharing circle questions on page 90 of the In Motion Facilitator Guide</a:t>
            </a:r>
          </a:p>
        </p:txBody>
      </p:sp>
      <p:sp>
        <p:nvSpPr>
          <p:cNvPr id="4" name="Slide Number Placeholder 3"/>
          <p:cNvSpPr>
            <a:spLocks noGrp="1"/>
          </p:cNvSpPr>
          <p:nvPr>
            <p:ph type="sldNum" sz="quarter" idx="5"/>
          </p:nvPr>
        </p:nvSpPr>
        <p:spPr/>
        <p:txBody>
          <a:bodyPr/>
          <a:lstStyle/>
          <a:p>
            <a:fld id="{9854CA6A-4AA6-4995-B434-F3073D0DB7AE}" type="slidenum">
              <a:rPr lang="en-CA" smtClean="0"/>
              <a:t>15</a:t>
            </a:fld>
            <a:endParaRPr lang="en-CA"/>
          </a:p>
        </p:txBody>
      </p:sp>
    </p:spTree>
    <p:extLst>
      <p:ext uri="{BB962C8B-B14F-4D97-AF65-F5344CB8AC3E}">
        <p14:creationId xmlns:p14="http://schemas.microsoft.com/office/powerpoint/2010/main" val="13045262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Adding the Maze to the check-in – Page 94 in the In Motion Facilitator Guide</a:t>
            </a:r>
          </a:p>
          <a:p>
            <a:r>
              <a:rPr lang="en-CA"/>
              <a:t>This is an empty maze option for the class maze – hidden slide at the end of this slideshow below explains how the maze could be done virtually on PowerPoint! If you do use this version of the maze for the class maze, you’ll be revisiting this slide every day.</a:t>
            </a:r>
          </a:p>
        </p:txBody>
      </p:sp>
      <p:sp>
        <p:nvSpPr>
          <p:cNvPr id="4" name="Slide Number Placeholder 3"/>
          <p:cNvSpPr>
            <a:spLocks noGrp="1"/>
          </p:cNvSpPr>
          <p:nvPr>
            <p:ph type="sldNum" sz="quarter" idx="5"/>
          </p:nvPr>
        </p:nvSpPr>
        <p:spPr/>
        <p:txBody>
          <a:bodyPr/>
          <a:lstStyle/>
          <a:p>
            <a:fld id="{D36F7C20-A812-4F85-AE79-856C236CCA32}" type="slidenum">
              <a:rPr lang="en-CA" smtClean="0"/>
              <a:t>16</a:t>
            </a:fld>
            <a:endParaRPr lang="en-CA"/>
          </a:p>
        </p:txBody>
      </p:sp>
    </p:spTree>
    <p:extLst>
      <p:ext uri="{BB962C8B-B14F-4D97-AF65-F5344CB8AC3E}">
        <p14:creationId xmlns:p14="http://schemas.microsoft.com/office/powerpoint/2010/main" val="813298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Smart goals – page 102 of In Motion Facilitator Guide</a:t>
            </a:r>
          </a:p>
          <a:p>
            <a:endParaRPr lang="en-CA"/>
          </a:p>
        </p:txBody>
      </p:sp>
      <p:sp>
        <p:nvSpPr>
          <p:cNvPr id="4" name="Slide Number Placeholder 3"/>
          <p:cNvSpPr>
            <a:spLocks noGrp="1"/>
          </p:cNvSpPr>
          <p:nvPr>
            <p:ph type="sldNum" sz="quarter" idx="5"/>
          </p:nvPr>
        </p:nvSpPr>
        <p:spPr/>
        <p:txBody>
          <a:bodyPr/>
          <a:lstStyle/>
          <a:p>
            <a:fld id="{D36F7C20-A812-4F85-AE79-856C236CCA32}" type="slidenum">
              <a:rPr lang="en-CA" smtClean="0"/>
              <a:t>17</a:t>
            </a:fld>
            <a:endParaRPr lang="en-CA"/>
          </a:p>
        </p:txBody>
      </p:sp>
    </p:spTree>
    <p:extLst>
      <p:ext uri="{BB962C8B-B14F-4D97-AF65-F5344CB8AC3E}">
        <p14:creationId xmlns:p14="http://schemas.microsoft.com/office/powerpoint/2010/main" val="10139531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Helping Hand Activity – Page 133 </a:t>
            </a:r>
          </a:p>
          <a:p>
            <a:r>
              <a:rPr lang="en-CA"/>
              <a:t>Jamboard is a great way to model this virtually as well </a:t>
            </a:r>
          </a:p>
        </p:txBody>
      </p:sp>
      <p:sp>
        <p:nvSpPr>
          <p:cNvPr id="4" name="Slide Number Placeholder 3"/>
          <p:cNvSpPr>
            <a:spLocks noGrp="1"/>
          </p:cNvSpPr>
          <p:nvPr>
            <p:ph type="sldNum" sz="quarter" idx="5"/>
          </p:nvPr>
        </p:nvSpPr>
        <p:spPr/>
        <p:txBody>
          <a:bodyPr/>
          <a:lstStyle/>
          <a:p>
            <a:fld id="{D36F7C20-A812-4F85-AE79-856C236CCA32}" type="slidenum">
              <a:rPr lang="en-CA" smtClean="0"/>
              <a:t>18</a:t>
            </a:fld>
            <a:endParaRPr lang="en-CA"/>
          </a:p>
        </p:txBody>
      </p:sp>
    </p:spTree>
    <p:extLst>
      <p:ext uri="{BB962C8B-B14F-4D97-AF65-F5344CB8AC3E}">
        <p14:creationId xmlns:p14="http://schemas.microsoft.com/office/powerpoint/2010/main" val="34382300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End of Day Check-In – Sharing circle questions on </a:t>
            </a:r>
            <a:r>
              <a:rPr lang="en-CA"/>
              <a:t>page 154 </a:t>
            </a:r>
            <a:r>
              <a:rPr lang="en-CA" dirty="0"/>
              <a:t>of the In Motion Facilitator Guide</a:t>
            </a:r>
          </a:p>
        </p:txBody>
      </p:sp>
      <p:sp>
        <p:nvSpPr>
          <p:cNvPr id="4" name="Slide Number Placeholder 3"/>
          <p:cNvSpPr>
            <a:spLocks noGrp="1"/>
          </p:cNvSpPr>
          <p:nvPr>
            <p:ph type="sldNum" sz="quarter" idx="5"/>
          </p:nvPr>
        </p:nvSpPr>
        <p:spPr/>
        <p:txBody>
          <a:bodyPr/>
          <a:lstStyle/>
          <a:p>
            <a:fld id="{9854CA6A-4AA6-4995-B434-F3073D0DB7AE}" type="slidenum">
              <a:rPr lang="en-CA" smtClean="0"/>
              <a:t>19</a:t>
            </a:fld>
            <a:endParaRPr lang="en-CA"/>
          </a:p>
        </p:txBody>
      </p:sp>
    </p:spTree>
    <p:extLst>
      <p:ext uri="{BB962C8B-B14F-4D97-AF65-F5344CB8AC3E}">
        <p14:creationId xmlns:p14="http://schemas.microsoft.com/office/powerpoint/2010/main" val="32736785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Return to the Balloon</a:t>
            </a:r>
            <a:r>
              <a:rPr lang="en-US" baseline="0"/>
              <a:t> Activity – videos – page 161 of In Motion Facilitator Guide</a:t>
            </a:r>
            <a:endParaRPr lang="en-US"/>
          </a:p>
        </p:txBody>
      </p:sp>
      <p:sp>
        <p:nvSpPr>
          <p:cNvPr id="4" name="Slide Number Placeholder 3"/>
          <p:cNvSpPr>
            <a:spLocks noGrp="1"/>
          </p:cNvSpPr>
          <p:nvPr>
            <p:ph type="sldNum" sz="quarter" idx="10"/>
          </p:nvPr>
        </p:nvSpPr>
        <p:spPr/>
        <p:txBody>
          <a:bodyPr/>
          <a:lstStyle/>
          <a:p>
            <a:fld id="{0682254E-12D7-4EE5-98B4-6A363D6F81A6}" type="slidenum">
              <a:rPr lang="en-US" smtClean="0"/>
              <a:t>20</a:t>
            </a:fld>
            <a:endParaRPr lang="en-US"/>
          </a:p>
        </p:txBody>
      </p:sp>
    </p:spTree>
    <p:extLst>
      <p:ext uri="{BB962C8B-B14F-4D97-AF65-F5344CB8AC3E}">
        <p14:creationId xmlns:p14="http://schemas.microsoft.com/office/powerpoint/2010/main" val="2576993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Definition of an inhibitor to support Return to the Balloon activity on page 163 in the In Motion Facilitator Guide</a:t>
            </a:r>
          </a:p>
          <a:p>
            <a:endParaRPr lang="en-CA"/>
          </a:p>
        </p:txBody>
      </p:sp>
      <p:sp>
        <p:nvSpPr>
          <p:cNvPr id="4" name="Slide Number Placeholder 3"/>
          <p:cNvSpPr>
            <a:spLocks noGrp="1"/>
          </p:cNvSpPr>
          <p:nvPr>
            <p:ph type="sldNum" sz="quarter" idx="5"/>
          </p:nvPr>
        </p:nvSpPr>
        <p:spPr/>
        <p:txBody>
          <a:bodyPr/>
          <a:lstStyle/>
          <a:p>
            <a:fld id="{D36F7C20-A812-4F85-AE79-856C236CCA32}" type="slidenum">
              <a:rPr lang="en-CA" smtClean="0"/>
              <a:t>21</a:t>
            </a:fld>
            <a:endParaRPr lang="en-CA"/>
          </a:p>
        </p:txBody>
      </p:sp>
    </p:spTree>
    <p:extLst>
      <p:ext uri="{BB962C8B-B14F-4D97-AF65-F5344CB8AC3E}">
        <p14:creationId xmlns:p14="http://schemas.microsoft.com/office/powerpoint/2010/main" val="3684111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Definition of stress based on page</a:t>
            </a:r>
            <a:r>
              <a:rPr lang="en-US" baseline="0"/>
              <a:t> 165 in the In Motion Facilitator Guide </a:t>
            </a:r>
            <a:endParaRPr lang="en-US"/>
          </a:p>
          <a:p>
            <a:endParaRPr lang="en-CA"/>
          </a:p>
        </p:txBody>
      </p:sp>
      <p:sp>
        <p:nvSpPr>
          <p:cNvPr id="4" name="Slide Number Placeholder 3"/>
          <p:cNvSpPr>
            <a:spLocks noGrp="1"/>
          </p:cNvSpPr>
          <p:nvPr>
            <p:ph type="sldNum" sz="quarter" idx="5"/>
          </p:nvPr>
        </p:nvSpPr>
        <p:spPr/>
        <p:txBody>
          <a:bodyPr/>
          <a:lstStyle/>
          <a:p>
            <a:fld id="{D36F7C20-A812-4F85-AE79-856C236CCA32}" type="slidenum">
              <a:rPr lang="en-CA" smtClean="0"/>
              <a:t>22</a:t>
            </a:fld>
            <a:endParaRPr lang="en-CA"/>
          </a:p>
        </p:txBody>
      </p:sp>
    </p:spTree>
    <p:extLst>
      <p:ext uri="{BB962C8B-B14F-4D97-AF65-F5344CB8AC3E}">
        <p14:creationId xmlns:p14="http://schemas.microsoft.com/office/powerpoint/2010/main" val="6228454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Building meaningful rewards</a:t>
            </a:r>
            <a:r>
              <a:rPr lang="en-US" baseline="0"/>
              <a:t> – visual for story about MIT experiment on Page 171 in In Motion Facilitator Guide </a:t>
            </a:r>
          </a:p>
          <a:p>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The question to discuss is: </a:t>
            </a:r>
            <a:r>
              <a:rPr lang="en-US" sz="1200">
                <a:solidFill>
                  <a:srgbClr val="000000"/>
                </a:solidFill>
              </a:rPr>
              <a:t>In all three groups, they were asked if they would like to complete the task again for less money. Which group do you think continued to do the task for the least amount of money?</a:t>
            </a:r>
          </a:p>
          <a:p>
            <a:endParaRPr lang="en-US"/>
          </a:p>
        </p:txBody>
      </p:sp>
      <p:sp>
        <p:nvSpPr>
          <p:cNvPr id="4" name="Slide Number Placeholder 3"/>
          <p:cNvSpPr>
            <a:spLocks noGrp="1"/>
          </p:cNvSpPr>
          <p:nvPr>
            <p:ph type="sldNum" sz="quarter" idx="10"/>
          </p:nvPr>
        </p:nvSpPr>
        <p:spPr/>
        <p:txBody>
          <a:bodyPr/>
          <a:lstStyle/>
          <a:p>
            <a:fld id="{0682254E-12D7-4EE5-98B4-6A363D6F81A6}" type="slidenum">
              <a:rPr lang="en-US" smtClean="0"/>
              <a:t>23</a:t>
            </a:fld>
            <a:endParaRPr lang="en-US"/>
          </a:p>
        </p:txBody>
      </p:sp>
    </p:spTree>
    <p:extLst>
      <p:ext uri="{BB962C8B-B14F-4D97-AF65-F5344CB8AC3E}">
        <p14:creationId xmlns:p14="http://schemas.microsoft.com/office/powerpoint/2010/main" val="10333966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2A1D6C9-1D6F-B84A-9BD1-4879926AD487}" type="slidenum">
              <a:rPr lang="en-US" smtClean="0"/>
              <a:pPr/>
              <a:t>25</a:t>
            </a:fld>
            <a:endParaRPr lang="en-US"/>
          </a:p>
        </p:txBody>
      </p:sp>
    </p:spTree>
    <p:extLst>
      <p:ext uri="{BB962C8B-B14F-4D97-AF65-F5344CB8AC3E}">
        <p14:creationId xmlns:p14="http://schemas.microsoft.com/office/powerpoint/2010/main" val="25484811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2A1D6C9-1D6F-B84A-9BD1-4879926AD487}" type="slidenum">
              <a:rPr lang="en-US" smtClean="0"/>
              <a:pPr/>
              <a:t>26</a:t>
            </a:fld>
            <a:endParaRPr lang="en-US"/>
          </a:p>
        </p:txBody>
      </p:sp>
    </p:spTree>
    <p:extLst>
      <p:ext uri="{BB962C8B-B14F-4D97-AF65-F5344CB8AC3E}">
        <p14:creationId xmlns:p14="http://schemas.microsoft.com/office/powerpoint/2010/main" val="15357602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2A1D6C9-1D6F-B84A-9BD1-4879926AD487}" type="slidenum">
              <a:rPr lang="en-US" smtClean="0"/>
              <a:pPr/>
              <a:t>27</a:t>
            </a:fld>
            <a:endParaRPr lang="en-US"/>
          </a:p>
        </p:txBody>
      </p:sp>
    </p:spTree>
    <p:extLst>
      <p:ext uri="{BB962C8B-B14F-4D97-AF65-F5344CB8AC3E}">
        <p14:creationId xmlns:p14="http://schemas.microsoft.com/office/powerpoint/2010/main" val="41296201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2A1D6C9-1D6F-B84A-9BD1-4879926AD487}" type="slidenum">
              <a:rPr lang="en-US" smtClean="0"/>
              <a:pPr/>
              <a:t>28</a:t>
            </a:fld>
            <a:endParaRPr lang="en-US"/>
          </a:p>
        </p:txBody>
      </p:sp>
    </p:spTree>
    <p:extLst>
      <p:ext uri="{BB962C8B-B14F-4D97-AF65-F5344CB8AC3E}">
        <p14:creationId xmlns:p14="http://schemas.microsoft.com/office/powerpoint/2010/main" val="34833658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2A1D6C9-1D6F-B84A-9BD1-4879926AD487}" type="slidenum">
              <a:rPr lang="en-US" smtClean="0"/>
              <a:pPr/>
              <a:t>29</a:t>
            </a:fld>
            <a:endParaRPr lang="en-US"/>
          </a:p>
        </p:txBody>
      </p:sp>
    </p:spTree>
    <p:extLst>
      <p:ext uri="{BB962C8B-B14F-4D97-AF65-F5344CB8AC3E}">
        <p14:creationId xmlns:p14="http://schemas.microsoft.com/office/powerpoint/2010/main" val="21578252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2A1D6C9-1D6F-B84A-9BD1-4879926AD487}" type="slidenum">
              <a:rPr lang="en-US" smtClean="0"/>
              <a:pPr/>
              <a:t>30</a:t>
            </a:fld>
            <a:endParaRPr lang="en-US"/>
          </a:p>
        </p:txBody>
      </p:sp>
    </p:spTree>
    <p:extLst>
      <p:ext uri="{BB962C8B-B14F-4D97-AF65-F5344CB8AC3E}">
        <p14:creationId xmlns:p14="http://schemas.microsoft.com/office/powerpoint/2010/main" val="24169502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2A1D6C9-1D6F-B84A-9BD1-4879926AD487}" type="slidenum">
              <a:rPr lang="en-US" smtClean="0"/>
              <a:pPr/>
              <a:t>31</a:t>
            </a:fld>
            <a:endParaRPr lang="en-US"/>
          </a:p>
        </p:txBody>
      </p:sp>
    </p:spTree>
    <p:extLst>
      <p:ext uri="{BB962C8B-B14F-4D97-AF65-F5344CB8AC3E}">
        <p14:creationId xmlns:p14="http://schemas.microsoft.com/office/powerpoint/2010/main" val="37464683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2A1D6C9-1D6F-B84A-9BD1-4879926AD487}" type="slidenum">
              <a:rPr lang="en-US" smtClean="0"/>
              <a:pPr/>
              <a:t>32</a:t>
            </a:fld>
            <a:endParaRPr lang="en-US"/>
          </a:p>
        </p:txBody>
      </p:sp>
    </p:spTree>
    <p:extLst>
      <p:ext uri="{BB962C8B-B14F-4D97-AF65-F5344CB8AC3E}">
        <p14:creationId xmlns:p14="http://schemas.microsoft.com/office/powerpoint/2010/main" val="33782490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2A1D6C9-1D6F-B84A-9BD1-4879926AD487}" type="slidenum">
              <a:rPr lang="en-US" smtClean="0"/>
              <a:pPr/>
              <a:t>33</a:t>
            </a:fld>
            <a:endParaRPr lang="en-US"/>
          </a:p>
        </p:txBody>
      </p:sp>
    </p:spTree>
    <p:extLst>
      <p:ext uri="{BB962C8B-B14F-4D97-AF65-F5344CB8AC3E}">
        <p14:creationId xmlns:p14="http://schemas.microsoft.com/office/powerpoint/2010/main" val="38328824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Hidden for facilitator reference only </a:t>
            </a:r>
            <a:r>
              <a:rPr lang="en-CA"/>
              <a:t>– here’s a completed maze a class did together using the insert icons option on word. The black icons represent the barriers and the green icons represent the chosen solutions. As time passes and the class shares barriers the maze fills up. The icons are chosen by the participant who is sharing their barrier. </a:t>
            </a:r>
          </a:p>
        </p:txBody>
      </p:sp>
      <p:sp>
        <p:nvSpPr>
          <p:cNvPr id="4" name="Slide Number Placeholder 3"/>
          <p:cNvSpPr>
            <a:spLocks noGrp="1"/>
          </p:cNvSpPr>
          <p:nvPr>
            <p:ph type="sldNum" sz="quarter" idx="5"/>
          </p:nvPr>
        </p:nvSpPr>
        <p:spPr/>
        <p:txBody>
          <a:bodyPr/>
          <a:lstStyle/>
          <a:p>
            <a:fld id="{D36F7C20-A812-4F85-AE79-856C236CCA32}" type="slidenum">
              <a:rPr lang="en-CA" smtClean="0"/>
              <a:t>34</a:t>
            </a:fld>
            <a:endParaRPr lang="en-CA"/>
          </a:p>
        </p:txBody>
      </p:sp>
    </p:spTree>
    <p:extLst>
      <p:ext uri="{BB962C8B-B14F-4D97-AF65-F5344CB8AC3E}">
        <p14:creationId xmlns:p14="http://schemas.microsoft.com/office/powerpoint/2010/main" val="36182238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descr="A blue and green circular design&#10;&#10;Description automatically generated">
            <a:extLst>
              <a:ext uri="{FF2B5EF4-FFF2-40B4-BE49-F238E27FC236}">
                <a16:creationId xmlns:a16="http://schemas.microsoft.com/office/drawing/2014/main" id="{96507C5E-2904-C87F-CF0F-153F88C41C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7727590">
            <a:off x="-2458018" y="977124"/>
            <a:ext cx="5141719" cy="4767402"/>
          </a:xfrm>
          <a:prstGeom prst="rect">
            <a:avLst/>
          </a:prstGeom>
        </p:spPr>
      </p:pic>
      <p:pic>
        <p:nvPicPr>
          <p:cNvPr id="10" name="Picture 9" descr="A black background with blue text&#10;&#10;Description automatically generated">
            <a:extLst>
              <a:ext uri="{FF2B5EF4-FFF2-40B4-BE49-F238E27FC236}">
                <a16:creationId xmlns:a16="http://schemas.microsoft.com/office/drawing/2014/main" id="{794A44CF-E155-FAE0-8CF5-9048769200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71220" y="225571"/>
            <a:ext cx="7971634" cy="3119833"/>
          </a:xfrm>
          <a:prstGeom prst="rect">
            <a:avLst/>
          </a:prstGeom>
        </p:spPr>
      </p:pic>
      <p:sp>
        <p:nvSpPr>
          <p:cNvPr id="11" name="Subtitle 2">
            <a:extLst>
              <a:ext uri="{FF2B5EF4-FFF2-40B4-BE49-F238E27FC236}">
                <a16:creationId xmlns:a16="http://schemas.microsoft.com/office/drawing/2014/main" id="{D6EA251A-BBB6-C663-1775-2ADE109368E5}"/>
              </a:ext>
            </a:extLst>
          </p:cNvPr>
          <p:cNvSpPr txBox="1">
            <a:spLocks/>
          </p:cNvSpPr>
          <p:nvPr userDrawn="1"/>
        </p:nvSpPr>
        <p:spPr>
          <a:xfrm>
            <a:off x="3713737" y="2879445"/>
            <a:ext cx="70866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Tx/>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Tx/>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Tx/>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Tx/>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a:t>Created and Powered by the Canadian </a:t>
            </a:r>
          </a:p>
          <a:p>
            <a:r>
              <a:rPr lang="en-US" sz="1800"/>
              <a:t>Career Development Foundation (ccdf.ca)</a:t>
            </a:r>
            <a:endParaRPr lang="en-CA" sz="1800"/>
          </a:p>
        </p:txBody>
      </p:sp>
      <p:sp>
        <p:nvSpPr>
          <p:cNvPr id="6" name="Content Placeholder 5">
            <a:extLst>
              <a:ext uri="{FF2B5EF4-FFF2-40B4-BE49-F238E27FC236}">
                <a16:creationId xmlns:a16="http://schemas.microsoft.com/office/drawing/2014/main" id="{FF546521-7147-8406-139A-C0F2DAAADF35}"/>
              </a:ext>
            </a:extLst>
          </p:cNvPr>
          <p:cNvSpPr>
            <a:spLocks noGrp="1"/>
          </p:cNvSpPr>
          <p:nvPr>
            <p:ph sz="quarter" idx="10"/>
          </p:nvPr>
        </p:nvSpPr>
        <p:spPr>
          <a:xfrm>
            <a:off x="4186018" y="4535207"/>
            <a:ext cx="6142038" cy="1874838"/>
          </a:xfrm>
        </p:spPr>
        <p:txBody>
          <a:bodyP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4100437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B6E-F4B0-2998-871F-0202C44B0234}"/>
              </a:ext>
            </a:extLst>
          </p:cNvPr>
          <p:cNvSpPr>
            <a:spLocks noGrp="1"/>
          </p:cNvSpPr>
          <p:nvPr>
            <p:ph type="ctrTitle"/>
          </p:nvPr>
        </p:nvSpPr>
        <p:spPr>
          <a:xfrm>
            <a:off x="1524000" y="2191334"/>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279936BE-7D83-4A26-F037-3ABBD8995AD4}"/>
              </a:ext>
            </a:extLst>
          </p:cNvPr>
          <p:cNvSpPr>
            <a:spLocks noGrp="1"/>
          </p:cNvSpPr>
          <p:nvPr>
            <p:ph type="subTitle" idx="1"/>
          </p:nvPr>
        </p:nvSpPr>
        <p:spPr>
          <a:xfrm>
            <a:off x="1524000" y="466666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pic>
        <p:nvPicPr>
          <p:cNvPr id="7" name="Picture 6" descr="A black background with blue text&#10;&#10;Description automatically generated">
            <a:extLst>
              <a:ext uri="{FF2B5EF4-FFF2-40B4-BE49-F238E27FC236}">
                <a16:creationId xmlns:a16="http://schemas.microsoft.com/office/drawing/2014/main" id="{5FA586F7-1FEF-E10F-16AD-6B827E47B1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40454" y="-34340"/>
            <a:ext cx="5911091" cy="2313405"/>
          </a:xfrm>
          <a:prstGeom prst="rect">
            <a:avLst/>
          </a:prstGeom>
        </p:spPr>
      </p:pic>
    </p:spTree>
    <p:extLst>
      <p:ext uri="{BB962C8B-B14F-4D97-AF65-F5344CB8AC3E}">
        <p14:creationId xmlns:p14="http://schemas.microsoft.com/office/powerpoint/2010/main" val="3677252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bg1">
            <a:alpha val="17000"/>
          </a:schemeClr>
        </a:solidFill>
        <a:effectLst/>
      </p:bgPr>
    </p:bg>
    <p:spTree>
      <p:nvGrpSpPr>
        <p:cNvPr id="1" name=""/>
        <p:cNvGrpSpPr/>
        <p:nvPr/>
      </p:nvGrpSpPr>
      <p:grpSpPr>
        <a:xfrm>
          <a:off x="0" y="0"/>
          <a:ext cx="0" cy="0"/>
          <a:chOff x="0" y="0"/>
          <a:chExt cx="0" cy="0"/>
        </a:xfrm>
      </p:grpSpPr>
      <p:pic>
        <p:nvPicPr>
          <p:cNvPr id="6" name="Picture 5" descr="A blue and green circular design&#10;&#10;Description automatically generated">
            <a:extLst>
              <a:ext uri="{FF2B5EF4-FFF2-40B4-BE49-F238E27FC236}">
                <a16:creationId xmlns:a16="http://schemas.microsoft.com/office/drawing/2014/main" id="{79D5AABE-51BB-6477-E422-286BCD8B1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3681056">
            <a:off x="2281627" y="3204631"/>
            <a:ext cx="7628745" cy="7073372"/>
          </a:xfrm>
          <a:prstGeom prst="rect">
            <a:avLst/>
          </a:prstGeom>
        </p:spPr>
      </p:pic>
      <p:sp>
        <p:nvSpPr>
          <p:cNvPr id="2" name="Title 1">
            <a:extLst>
              <a:ext uri="{FF2B5EF4-FFF2-40B4-BE49-F238E27FC236}">
                <a16:creationId xmlns:a16="http://schemas.microsoft.com/office/drawing/2014/main" id="{00682AEE-56FE-3020-02D3-654465911422}"/>
              </a:ext>
            </a:extLst>
          </p:cNvPr>
          <p:cNvSpPr>
            <a:spLocks noGrp="1"/>
          </p:cNvSpPr>
          <p:nvPr>
            <p:ph type="title"/>
          </p:nvPr>
        </p:nvSpPr>
        <p:spPr>
          <a:xfrm>
            <a:off x="602810" y="603521"/>
            <a:ext cx="10798968" cy="1325563"/>
          </a:xfrm>
        </p:spPr>
        <p:txBody>
          <a:bodyPr/>
          <a:lstStyle/>
          <a:p>
            <a:r>
              <a:rPr lang="en-US"/>
              <a:t>Click to edit Master title style</a:t>
            </a:r>
            <a:endParaRPr lang="en-CA"/>
          </a:p>
        </p:txBody>
      </p:sp>
    </p:spTree>
    <p:extLst>
      <p:ext uri="{BB962C8B-B14F-4D97-AF65-F5344CB8AC3E}">
        <p14:creationId xmlns:p14="http://schemas.microsoft.com/office/powerpoint/2010/main" val="3013343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bg1">
            <a:alpha val="17000"/>
          </a:schemeClr>
        </a:solidFill>
        <a:effectLst/>
      </p:bgPr>
    </p:bg>
    <p:spTree>
      <p:nvGrpSpPr>
        <p:cNvPr id="1" name=""/>
        <p:cNvGrpSpPr/>
        <p:nvPr/>
      </p:nvGrpSpPr>
      <p:grpSpPr>
        <a:xfrm>
          <a:off x="0" y="0"/>
          <a:ext cx="0" cy="0"/>
          <a:chOff x="0" y="0"/>
          <a:chExt cx="0" cy="0"/>
        </a:xfrm>
      </p:grpSpPr>
      <p:pic>
        <p:nvPicPr>
          <p:cNvPr id="6" name="Picture 5" descr="A blue and green circular design&#10;&#10;Description automatically generated">
            <a:extLst>
              <a:ext uri="{FF2B5EF4-FFF2-40B4-BE49-F238E27FC236}">
                <a16:creationId xmlns:a16="http://schemas.microsoft.com/office/drawing/2014/main" id="{79D5AABE-51BB-6477-E422-286BCD8B1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7577260">
            <a:off x="-2436007" y="1026024"/>
            <a:ext cx="5183295" cy="4805951"/>
          </a:xfrm>
          <a:prstGeom prst="rect">
            <a:avLst/>
          </a:prstGeom>
        </p:spPr>
      </p:pic>
      <p:sp>
        <p:nvSpPr>
          <p:cNvPr id="9" name="Title 1">
            <a:extLst>
              <a:ext uri="{FF2B5EF4-FFF2-40B4-BE49-F238E27FC236}">
                <a16:creationId xmlns:a16="http://schemas.microsoft.com/office/drawing/2014/main" id="{DCBEA81D-DAD9-E011-2436-064ECD63A1B9}"/>
              </a:ext>
            </a:extLst>
          </p:cNvPr>
          <p:cNvSpPr>
            <a:spLocks noGrp="1"/>
          </p:cNvSpPr>
          <p:nvPr>
            <p:ph type="title"/>
          </p:nvPr>
        </p:nvSpPr>
        <p:spPr>
          <a:xfrm>
            <a:off x="3501653" y="2766217"/>
            <a:ext cx="8278543" cy="1325563"/>
          </a:xfrm>
        </p:spPr>
        <p:txBody>
          <a:bodyPr/>
          <a:lstStyle/>
          <a:p>
            <a:r>
              <a:rPr lang="en-US"/>
              <a:t>Click to edit Master title style</a:t>
            </a:r>
            <a:endParaRPr lang="en-CA"/>
          </a:p>
        </p:txBody>
      </p:sp>
    </p:spTree>
    <p:extLst>
      <p:ext uri="{BB962C8B-B14F-4D97-AF65-F5344CB8AC3E}">
        <p14:creationId xmlns:p14="http://schemas.microsoft.com/office/powerpoint/2010/main" val="451507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bg1">
            <a:alpha val="17000"/>
          </a:schemeClr>
        </a:solidFill>
        <a:effectLst/>
      </p:bgPr>
    </p:bg>
    <p:spTree>
      <p:nvGrpSpPr>
        <p:cNvPr id="1" name=""/>
        <p:cNvGrpSpPr/>
        <p:nvPr/>
      </p:nvGrpSpPr>
      <p:grpSpPr>
        <a:xfrm>
          <a:off x="0" y="0"/>
          <a:ext cx="0" cy="0"/>
          <a:chOff x="0" y="0"/>
          <a:chExt cx="0" cy="0"/>
        </a:xfrm>
      </p:grpSpPr>
      <p:pic>
        <p:nvPicPr>
          <p:cNvPr id="6" name="Picture 5" descr="A blue and green circular design&#10;&#10;Description automatically generated">
            <a:extLst>
              <a:ext uri="{FF2B5EF4-FFF2-40B4-BE49-F238E27FC236}">
                <a16:creationId xmlns:a16="http://schemas.microsoft.com/office/drawing/2014/main" id="{79D5AABE-51BB-6477-E422-286BCD8B1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7517356">
            <a:off x="9460921" y="549368"/>
            <a:ext cx="5183295" cy="4805951"/>
          </a:xfrm>
          <a:prstGeom prst="rect">
            <a:avLst/>
          </a:prstGeom>
        </p:spPr>
      </p:pic>
      <p:sp>
        <p:nvSpPr>
          <p:cNvPr id="2" name="Title 1">
            <a:extLst>
              <a:ext uri="{FF2B5EF4-FFF2-40B4-BE49-F238E27FC236}">
                <a16:creationId xmlns:a16="http://schemas.microsoft.com/office/drawing/2014/main" id="{00682AEE-56FE-3020-02D3-654465911422}"/>
              </a:ext>
            </a:extLst>
          </p:cNvPr>
          <p:cNvSpPr>
            <a:spLocks noGrp="1"/>
          </p:cNvSpPr>
          <p:nvPr>
            <p:ph type="title"/>
          </p:nvPr>
        </p:nvSpPr>
        <p:spPr>
          <a:xfrm>
            <a:off x="576333" y="2766218"/>
            <a:ext cx="8278543" cy="1325563"/>
          </a:xfrm>
        </p:spPr>
        <p:txBody>
          <a:bodyPr/>
          <a:lstStyle/>
          <a:p>
            <a:r>
              <a:rPr lang="en-US"/>
              <a:t>Click to edit Master title style</a:t>
            </a:r>
            <a:endParaRPr lang="en-CA"/>
          </a:p>
        </p:txBody>
      </p:sp>
    </p:spTree>
    <p:extLst>
      <p:ext uri="{BB962C8B-B14F-4D97-AF65-F5344CB8AC3E}">
        <p14:creationId xmlns:p14="http://schemas.microsoft.com/office/powerpoint/2010/main" val="2793003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alpha val="17000"/>
          </a:schemeClr>
        </a:solidFill>
        <a:effectLst/>
      </p:bgPr>
    </p:bg>
    <p:spTree>
      <p:nvGrpSpPr>
        <p:cNvPr id="1" name=""/>
        <p:cNvGrpSpPr/>
        <p:nvPr/>
      </p:nvGrpSpPr>
      <p:grpSpPr>
        <a:xfrm>
          <a:off x="0" y="0"/>
          <a:ext cx="0" cy="0"/>
          <a:chOff x="0" y="0"/>
          <a:chExt cx="0" cy="0"/>
        </a:xfrm>
      </p:grpSpPr>
      <p:pic>
        <p:nvPicPr>
          <p:cNvPr id="6" name="Picture 5" descr="A blue and green circular design&#10;&#10;Description automatically generated">
            <a:extLst>
              <a:ext uri="{FF2B5EF4-FFF2-40B4-BE49-F238E27FC236}">
                <a16:creationId xmlns:a16="http://schemas.microsoft.com/office/drawing/2014/main" id="{79D5AABE-51BB-6477-E422-286BCD8B1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7577260">
            <a:off x="-2436007" y="1026024"/>
            <a:ext cx="5183295" cy="4805951"/>
          </a:xfrm>
          <a:prstGeom prst="rect">
            <a:avLst/>
          </a:prstGeom>
        </p:spPr>
      </p:pic>
      <p:sp>
        <p:nvSpPr>
          <p:cNvPr id="8" name="Text Placeholder 7">
            <a:extLst>
              <a:ext uri="{FF2B5EF4-FFF2-40B4-BE49-F238E27FC236}">
                <a16:creationId xmlns:a16="http://schemas.microsoft.com/office/drawing/2014/main" id="{97C9844C-C9FE-AC0F-D0D9-81BD935BD4EE}"/>
              </a:ext>
            </a:extLst>
          </p:cNvPr>
          <p:cNvSpPr>
            <a:spLocks noGrp="1"/>
          </p:cNvSpPr>
          <p:nvPr>
            <p:ph type="body" sz="quarter" idx="10"/>
          </p:nvPr>
        </p:nvSpPr>
        <p:spPr>
          <a:xfrm>
            <a:off x="3511380" y="1944789"/>
            <a:ext cx="8278543" cy="36097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Title 1">
            <a:extLst>
              <a:ext uri="{FF2B5EF4-FFF2-40B4-BE49-F238E27FC236}">
                <a16:creationId xmlns:a16="http://schemas.microsoft.com/office/drawing/2014/main" id="{DCBEA81D-DAD9-E011-2436-064ECD63A1B9}"/>
              </a:ext>
            </a:extLst>
          </p:cNvPr>
          <p:cNvSpPr>
            <a:spLocks noGrp="1"/>
          </p:cNvSpPr>
          <p:nvPr>
            <p:ph type="title"/>
          </p:nvPr>
        </p:nvSpPr>
        <p:spPr>
          <a:xfrm>
            <a:off x="3511380" y="365125"/>
            <a:ext cx="8278543" cy="1325563"/>
          </a:xfrm>
        </p:spPr>
        <p:txBody>
          <a:bodyPr/>
          <a:lstStyle/>
          <a:p>
            <a:r>
              <a:rPr lang="en-US"/>
              <a:t>Click to edit Master title style</a:t>
            </a:r>
            <a:endParaRPr lang="en-CA"/>
          </a:p>
        </p:txBody>
      </p:sp>
    </p:spTree>
    <p:extLst>
      <p:ext uri="{BB962C8B-B14F-4D97-AF65-F5344CB8AC3E}">
        <p14:creationId xmlns:p14="http://schemas.microsoft.com/office/powerpoint/2010/main" val="4066311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bg1">
            <a:alpha val="17000"/>
          </a:schemeClr>
        </a:solidFill>
        <a:effectLst/>
      </p:bgPr>
    </p:bg>
    <p:spTree>
      <p:nvGrpSpPr>
        <p:cNvPr id="1" name=""/>
        <p:cNvGrpSpPr/>
        <p:nvPr/>
      </p:nvGrpSpPr>
      <p:grpSpPr>
        <a:xfrm>
          <a:off x="0" y="0"/>
          <a:ext cx="0" cy="0"/>
          <a:chOff x="0" y="0"/>
          <a:chExt cx="0" cy="0"/>
        </a:xfrm>
      </p:grpSpPr>
      <p:pic>
        <p:nvPicPr>
          <p:cNvPr id="6" name="Picture 5" descr="A blue and green circular design&#10;&#10;Description automatically generated">
            <a:extLst>
              <a:ext uri="{FF2B5EF4-FFF2-40B4-BE49-F238E27FC236}">
                <a16:creationId xmlns:a16="http://schemas.microsoft.com/office/drawing/2014/main" id="{79D5AABE-51BB-6477-E422-286BCD8B1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7517356">
            <a:off x="9460921" y="549368"/>
            <a:ext cx="5183295" cy="4805951"/>
          </a:xfrm>
          <a:prstGeom prst="rect">
            <a:avLst/>
          </a:prstGeom>
        </p:spPr>
      </p:pic>
      <p:sp>
        <p:nvSpPr>
          <p:cNvPr id="2" name="Title 1">
            <a:extLst>
              <a:ext uri="{FF2B5EF4-FFF2-40B4-BE49-F238E27FC236}">
                <a16:creationId xmlns:a16="http://schemas.microsoft.com/office/drawing/2014/main" id="{00682AEE-56FE-3020-02D3-654465911422}"/>
              </a:ext>
            </a:extLst>
          </p:cNvPr>
          <p:cNvSpPr>
            <a:spLocks noGrp="1"/>
          </p:cNvSpPr>
          <p:nvPr>
            <p:ph type="title"/>
          </p:nvPr>
        </p:nvSpPr>
        <p:spPr>
          <a:xfrm>
            <a:off x="602810" y="603521"/>
            <a:ext cx="8278543" cy="1325563"/>
          </a:xfrm>
        </p:spPr>
        <p:txBody>
          <a:bodyPr/>
          <a:lstStyle/>
          <a:p>
            <a:r>
              <a:rPr lang="en-US"/>
              <a:t>Click to edit Master title style</a:t>
            </a:r>
            <a:endParaRPr lang="en-CA"/>
          </a:p>
        </p:txBody>
      </p:sp>
      <p:sp>
        <p:nvSpPr>
          <p:cNvPr id="3" name="Text Placeholder 7">
            <a:extLst>
              <a:ext uri="{FF2B5EF4-FFF2-40B4-BE49-F238E27FC236}">
                <a16:creationId xmlns:a16="http://schemas.microsoft.com/office/drawing/2014/main" id="{61E1D082-2066-CA37-C0CD-75A2D5D95CE1}"/>
              </a:ext>
            </a:extLst>
          </p:cNvPr>
          <p:cNvSpPr>
            <a:spLocks noGrp="1"/>
          </p:cNvSpPr>
          <p:nvPr>
            <p:ph type="body" sz="quarter" idx="10"/>
          </p:nvPr>
        </p:nvSpPr>
        <p:spPr>
          <a:xfrm>
            <a:off x="602810" y="2187981"/>
            <a:ext cx="8278543" cy="36097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42390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E18B0-10CF-388D-D2E7-5FA9014C8F0E}"/>
              </a:ext>
            </a:extLst>
          </p:cNvPr>
          <p:cNvSpPr>
            <a:spLocks noGrp="1"/>
          </p:cNvSpPr>
          <p:nvPr>
            <p:ph type="title"/>
          </p:nvPr>
        </p:nvSpPr>
        <p:spPr/>
        <p:txBody>
          <a:bodyPr/>
          <a:lstStyle/>
          <a:p>
            <a:r>
              <a:rPr lang="en-US"/>
              <a:t>Click to edit Master title style</a:t>
            </a:r>
            <a:endParaRPr lang="en-CA"/>
          </a:p>
        </p:txBody>
      </p:sp>
      <p:pic>
        <p:nvPicPr>
          <p:cNvPr id="3" name="Picture 2" descr="A blue and green circular design&#10;&#10;Description automatically generated">
            <a:extLst>
              <a:ext uri="{FF2B5EF4-FFF2-40B4-BE49-F238E27FC236}">
                <a16:creationId xmlns:a16="http://schemas.microsoft.com/office/drawing/2014/main" id="{79ADE422-3421-DD58-72C8-C93C14E4CB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2514660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DD433-11F6-0BE6-8554-4180DA3791A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DC0EE25-2303-99FA-FF23-B580A2E52F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7" name="Picture 6" descr="A blue and green circular design&#10;&#10;Description automatically generated">
            <a:extLst>
              <a:ext uri="{FF2B5EF4-FFF2-40B4-BE49-F238E27FC236}">
                <a16:creationId xmlns:a16="http://schemas.microsoft.com/office/drawing/2014/main" id="{5F886063-4F22-340B-B9EF-F96E30BEA9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1525015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CEF55-5CAF-3B00-6765-ADC5569885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A9D6323-A0DF-661A-3FF8-24FCF871E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7" name="Picture 6" descr="A blue and green circular design&#10;&#10;Description automatically generated">
            <a:extLst>
              <a:ext uri="{FF2B5EF4-FFF2-40B4-BE49-F238E27FC236}">
                <a16:creationId xmlns:a16="http://schemas.microsoft.com/office/drawing/2014/main" id="{C1F10C0D-4A6C-CF4B-C846-C4AE3A5717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3281418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86879-8DE4-E57C-884A-B0960D2D67B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90AF93F-A774-A656-DFA0-A17F32CAF0D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56322023-9B9B-1FC6-FB45-2941368EB4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8" name="Picture 7" descr="A blue and green circular design&#10;&#10;Description automatically generated">
            <a:extLst>
              <a:ext uri="{FF2B5EF4-FFF2-40B4-BE49-F238E27FC236}">
                <a16:creationId xmlns:a16="http://schemas.microsoft.com/office/drawing/2014/main" id="{590B5D6F-10F4-09D9-1806-6399FF1E18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1901263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834D6-1C83-4B22-389F-E2762F323271}"/>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5F8E7A8-A2FA-B7F0-FD95-DFC7306423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ED36F8-B8CD-A100-2721-451D832BAC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A2BFF34C-04D4-D705-E13E-56FD043F3E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95AC2D-7700-88A5-6082-514503A2A9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0" name="Picture 9" descr="A blue and green circular design&#10;&#10;Description automatically generated">
            <a:extLst>
              <a:ext uri="{FF2B5EF4-FFF2-40B4-BE49-F238E27FC236}">
                <a16:creationId xmlns:a16="http://schemas.microsoft.com/office/drawing/2014/main" id="{6028E58D-C07C-0031-2431-D8497507E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2296131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7894A-D098-00A2-68F6-2C723666E1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BDD0309-8F74-E642-7660-34BDE401BB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C236BE4-2FBE-4D5B-F722-D31A09AF74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lue and green circular design&#10;&#10;Description automatically generated">
            <a:extLst>
              <a:ext uri="{FF2B5EF4-FFF2-40B4-BE49-F238E27FC236}">
                <a16:creationId xmlns:a16="http://schemas.microsoft.com/office/drawing/2014/main" id="{A8266A3C-F668-893C-4117-25149CBFA8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31995306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1FE2A-AD0C-FA38-58A5-C56896F01E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AB178FC7-D9DD-69F8-24FC-098A4EB104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CA"/>
          </a:p>
        </p:txBody>
      </p:sp>
      <p:sp>
        <p:nvSpPr>
          <p:cNvPr id="4" name="Text Placeholder 3">
            <a:extLst>
              <a:ext uri="{FF2B5EF4-FFF2-40B4-BE49-F238E27FC236}">
                <a16:creationId xmlns:a16="http://schemas.microsoft.com/office/drawing/2014/main" id="{56F51C0F-59CE-285A-391A-7B7FA8004D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lue and green circular design&#10;&#10;Description automatically generated">
            <a:extLst>
              <a:ext uri="{FF2B5EF4-FFF2-40B4-BE49-F238E27FC236}">
                <a16:creationId xmlns:a16="http://schemas.microsoft.com/office/drawing/2014/main" id="{FFB71752-11D4-5972-AFFD-92D1C565BA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3150280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descr="A blue and green circular design&#10;&#10;Description automatically generated">
            <a:extLst>
              <a:ext uri="{FF2B5EF4-FFF2-40B4-BE49-F238E27FC236}">
                <a16:creationId xmlns:a16="http://schemas.microsoft.com/office/drawing/2014/main" id="{22F5B8B9-90E5-E9A7-426A-2B68D2DE23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75803" y="535953"/>
            <a:ext cx="6240394" cy="5786093"/>
          </a:xfrm>
          <a:prstGeom prst="rect">
            <a:avLst/>
          </a:prstGeom>
        </p:spPr>
      </p:pic>
    </p:spTree>
    <p:extLst>
      <p:ext uri="{BB962C8B-B14F-4D97-AF65-F5344CB8AC3E}">
        <p14:creationId xmlns:p14="http://schemas.microsoft.com/office/powerpoint/2010/main" val="4657626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3" name="Picture 2" descr="A blue and green circular design&#10;&#10;Description automatically generated">
            <a:extLst>
              <a:ext uri="{FF2B5EF4-FFF2-40B4-BE49-F238E27FC236}">
                <a16:creationId xmlns:a16="http://schemas.microsoft.com/office/drawing/2014/main" id="{22F5B8B9-90E5-E9A7-426A-2B68D2DE23E3}"/>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75803" y="535953"/>
            <a:ext cx="6240394" cy="5786093"/>
          </a:xfrm>
          <a:prstGeom prst="rect">
            <a:avLst/>
          </a:prstGeom>
        </p:spPr>
      </p:pic>
    </p:spTree>
    <p:extLst>
      <p:ext uri="{BB962C8B-B14F-4D97-AF65-F5344CB8AC3E}">
        <p14:creationId xmlns:p14="http://schemas.microsoft.com/office/powerpoint/2010/main" val="3595865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blue and green circular design&#10;&#10;Description automatically generated">
            <a:extLst>
              <a:ext uri="{FF2B5EF4-FFF2-40B4-BE49-F238E27FC236}">
                <a16:creationId xmlns:a16="http://schemas.microsoft.com/office/drawing/2014/main" id="{D6579A68-955B-7944-A411-78CFA6EF41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463069"/>
            <a:ext cx="1051252" cy="974721"/>
          </a:xfrm>
          <a:prstGeom prst="rect">
            <a:avLst/>
          </a:prstGeom>
        </p:spPr>
      </p:pic>
    </p:spTree>
    <p:extLst>
      <p:ext uri="{BB962C8B-B14F-4D97-AF65-F5344CB8AC3E}">
        <p14:creationId xmlns:p14="http://schemas.microsoft.com/office/powerpoint/2010/main" val="3987789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Full Image without Header &amp;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5172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A7D9C1-4D3D-AB4E-90A0-2BFE0C3C12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B480BDE-79E0-F505-4ECF-B055E22CE4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447056198"/>
      </p:ext>
    </p:extLst>
  </p:cSld>
  <p:clrMap bg1="lt1" tx1="dk1" bg2="lt2" tx2="dk2" accent1="accent1" accent2="accent2" accent3="accent3" accent4="accent4" accent5="accent5" accent6="accent6" hlink="hlink" folHlink="folHlink"/>
  <p:sldLayoutIdLst>
    <p:sldLayoutId id="2147483659" r:id="rId1"/>
    <p:sldLayoutId id="2147483649" r:id="rId2"/>
    <p:sldLayoutId id="2147483660" r:id="rId3"/>
    <p:sldLayoutId id="2147483661" r:id="rId4"/>
    <p:sldLayoutId id="2147483662" r:id="rId5"/>
    <p:sldLayoutId id="2147483664" r:id="rId6"/>
    <p:sldLayoutId id="2147483663" r:id="rId7"/>
    <p:sldLayoutId id="2147483665" r:id="rId8"/>
    <p:sldLayoutId id="2147483650" r:id="rId9"/>
    <p:sldLayoutId id="2147483651" r:id="rId10"/>
    <p:sldLayoutId id="2147483652" r:id="rId11"/>
    <p:sldLayoutId id="2147483653" r:id="rId12"/>
    <p:sldLayoutId id="2147483656" r:id="rId13"/>
    <p:sldLayoutId id="2147483657" r:id="rId14"/>
    <p:sldLayoutId id="2147483666" r:id="rId15"/>
    <p:sldLayoutId id="2147483667" r:id="rId16"/>
    <p:sldLayoutId id="2147483655" r:id="rId17"/>
    <p:sldLayoutId id="2147483668"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20"/>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21"/>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22"/>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3" Type="http://schemas.openxmlformats.org/officeDocument/2006/relationships/image" Target="../media/image1.png"/><Relationship Id="rId7" Type="http://schemas.openxmlformats.org/officeDocument/2006/relationships/hyperlink" Target="https://izzatzubir.blogspot.com/2018/01/" TargetMode="External"/><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8.png"/><Relationship Id="rId5" Type="http://schemas.openxmlformats.org/officeDocument/2006/relationships/hyperlink" Target="https://kids.britannica.com/kids/article/force/400287" TargetMode="External"/><Relationship Id="rId4" Type="http://schemas.openxmlformats.org/officeDocument/2006/relationships/hyperlink" Target="https://kids.britannica.com/kids/article/Isaac-Newton/353532"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video" Target="https://www.youtube.com/embed/VC3X-Z1HM70?start=2&amp;feature=oembed" TargetMode="External"/><Relationship Id="rId5" Type="http://schemas.openxmlformats.org/officeDocument/2006/relationships/image" Target="../media/image9.jpe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7.xml"/><Relationship Id="rId5" Type="http://schemas.openxmlformats.org/officeDocument/2006/relationships/image" Target="../media/image13.sv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1.png"/><Relationship Id="rId5" Type="http://schemas.openxmlformats.org/officeDocument/2006/relationships/image" Target="../media/image16.sv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https://www.youtube.com/embed/-OENIttg1dU" TargetMode="External"/><Relationship Id="rId1" Type="http://schemas.openxmlformats.org/officeDocument/2006/relationships/video" Target="https://www.youtube.com/embed/IvSTywa7pck" TargetMode="Externa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8.xml"/><Relationship Id="rId1" Type="http://schemas.openxmlformats.org/officeDocument/2006/relationships/slideLayout" Target="../slideLayouts/slideLayout9.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9.xml"/><Relationship Id="rId1" Type="http://schemas.openxmlformats.org/officeDocument/2006/relationships/slideLayout" Target="../slideLayouts/slideLayout9.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0.xml"/><Relationship Id="rId1" Type="http://schemas.openxmlformats.org/officeDocument/2006/relationships/slideLayout" Target="../slideLayouts/slideLayout9.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1.xml"/><Relationship Id="rId1" Type="http://schemas.openxmlformats.org/officeDocument/2006/relationships/slideLayout" Target="../slideLayouts/slideLayout9.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2.xml"/><Relationship Id="rId1" Type="http://schemas.openxmlformats.org/officeDocument/2006/relationships/slideLayout" Target="../slideLayouts/slideLayout9.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4.xml.rels><?xml version="1.0" encoding="UTF-8" standalone="yes"?>
<Relationships xmlns="http://schemas.openxmlformats.org/package/2006/relationships"><Relationship Id="rId13" Type="http://schemas.openxmlformats.org/officeDocument/2006/relationships/image" Target="../media/image35.svg"/><Relationship Id="rId18" Type="http://schemas.openxmlformats.org/officeDocument/2006/relationships/image" Target="../media/image40.png"/><Relationship Id="rId26" Type="http://schemas.openxmlformats.org/officeDocument/2006/relationships/image" Target="../media/image48.png"/><Relationship Id="rId3" Type="http://schemas.openxmlformats.org/officeDocument/2006/relationships/image" Target="../media/image11.png"/><Relationship Id="rId21" Type="http://schemas.openxmlformats.org/officeDocument/2006/relationships/image" Target="../media/image43.svg"/><Relationship Id="rId7" Type="http://schemas.openxmlformats.org/officeDocument/2006/relationships/image" Target="../media/image29.svg"/><Relationship Id="rId12" Type="http://schemas.openxmlformats.org/officeDocument/2006/relationships/image" Target="../media/image34.png"/><Relationship Id="rId17" Type="http://schemas.openxmlformats.org/officeDocument/2006/relationships/image" Target="../media/image39.svg"/><Relationship Id="rId25" Type="http://schemas.openxmlformats.org/officeDocument/2006/relationships/image" Target="../media/image47.svg"/><Relationship Id="rId33" Type="http://schemas.openxmlformats.org/officeDocument/2006/relationships/image" Target="../media/image55.svg"/><Relationship Id="rId2" Type="http://schemas.openxmlformats.org/officeDocument/2006/relationships/notesSlide" Target="../notesSlides/notesSlide33.xml"/><Relationship Id="rId16" Type="http://schemas.openxmlformats.org/officeDocument/2006/relationships/image" Target="../media/image38.png"/><Relationship Id="rId20" Type="http://schemas.openxmlformats.org/officeDocument/2006/relationships/image" Target="../media/image42.png"/><Relationship Id="rId29" Type="http://schemas.openxmlformats.org/officeDocument/2006/relationships/image" Target="../media/image51.svg"/><Relationship Id="rId1" Type="http://schemas.openxmlformats.org/officeDocument/2006/relationships/slideLayout" Target="../slideLayouts/slideLayout17.xml"/><Relationship Id="rId6" Type="http://schemas.openxmlformats.org/officeDocument/2006/relationships/image" Target="../media/image28.png"/><Relationship Id="rId11" Type="http://schemas.openxmlformats.org/officeDocument/2006/relationships/image" Target="../media/image33.svg"/><Relationship Id="rId24" Type="http://schemas.openxmlformats.org/officeDocument/2006/relationships/image" Target="../media/image46.png"/><Relationship Id="rId32" Type="http://schemas.openxmlformats.org/officeDocument/2006/relationships/image" Target="../media/image54.png"/><Relationship Id="rId5" Type="http://schemas.openxmlformats.org/officeDocument/2006/relationships/image" Target="../media/image13.svg"/><Relationship Id="rId15" Type="http://schemas.openxmlformats.org/officeDocument/2006/relationships/image" Target="../media/image37.svg"/><Relationship Id="rId23" Type="http://schemas.openxmlformats.org/officeDocument/2006/relationships/image" Target="../media/image45.svg"/><Relationship Id="rId28" Type="http://schemas.openxmlformats.org/officeDocument/2006/relationships/image" Target="../media/image50.png"/><Relationship Id="rId10" Type="http://schemas.openxmlformats.org/officeDocument/2006/relationships/image" Target="../media/image32.png"/><Relationship Id="rId19" Type="http://schemas.openxmlformats.org/officeDocument/2006/relationships/image" Target="../media/image41.svg"/><Relationship Id="rId31" Type="http://schemas.openxmlformats.org/officeDocument/2006/relationships/image" Target="../media/image53.svg"/><Relationship Id="rId4" Type="http://schemas.openxmlformats.org/officeDocument/2006/relationships/image" Target="../media/image12.png"/><Relationship Id="rId9" Type="http://schemas.openxmlformats.org/officeDocument/2006/relationships/image" Target="../media/image31.svg"/><Relationship Id="rId14" Type="http://schemas.openxmlformats.org/officeDocument/2006/relationships/image" Target="../media/image36.png"/><Relationship Id="rId22" Type="http://schemas.openxmlformats.org/officeDocument/2006/relationships/image" Target="../media/image44.png"/><Relationship Id="rId27" Type="http://schemas.openxmlformats.org/officeDocument/2006/relationships/image" Target="../media/image49.svg"/><Relationship Id="rId30" Type="http://schemas.openxmlformats.org/officeDocument/2006/relationships/image" Target="../media/image52.png"/><Relationship Id="rId8"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3A93A-062B-3CE8-4919-60F122D3CA3C}"/>
              </a:ext>
            </a:extLst>
          </p:cNvPr>
          <p:cNvSpPr>
            <a:spLocks noGrp="1"/>
          </p:cNvSpPr>
          <p:nvPr>
            <p:ph type="ctrTitle"/>
          </p:nvPr>
        </p:nvSpPr>
        <p:spPr/>
        <p:txBody>
          <a:bodyPr/>
          <a:lstStyle/>
          <a:p>
            <a:r>
              <a:rPr lang="en-CA"/>
              <a:t>Welcome to In Motion</a:t>
            </a:r>
          </a:p>
        </p:txBody>
      </p:sp>
      <p:sp>
        <p:nvSpPr>
          <p:cNvPr id="3" name="Subtitle 2">
            <a:extLst>
              <a:ext uri="{FF2B5EF4-FFF2-40B4-BE49-F238E27FC236}">
                <a16:creationId xmlns:a16="http://schemas.microsoft.com/office/drawing/2014/main" id="{C233DCDD-E950-561F-1C7E-5BA711A9E9D1}"/>
              </a:ext>
            </a:extLst>
          </p:cNvPr>
          <p:cNvSpPr>
            <a:spLocks noGrp="1"/>
          </p:cNvSpPr>
          <p:nvPr>
            <p:ph type="subTitle" idx="1"/>
          </p:nvPr>
        </p:nvSpPr>
        <p:spPr/>
        <p:txBody>
          <a:bodyPr/>
          <a:lstStyle/>
          <a:p>
            <a:r>
              <a:rPr lang="en-CA"/>
              <a:t>Module One</a:t>
            </a:r>
          </a:p>
        </p:txBody>
      </p:sp>
    </p:spTree>
    <p:extLst>
      <p:ext uri="{BB962C8B-B14F-4D97-AF65-F5344CB8AC3E}">
        <p14:creationId xmlns:p14="http://schemas.microsoft.com/office/powerpoint/2010/main" val="1450179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A3AF7-A33A-0AEE-3924-3B75EB291A85}"/>
              </a:ext>
            </a:extLst>
          </p:cNvPr>
          <p:cNvSpPr>
            <a:spLocks noGrp="1"/>
          </p:cNvSpPr>
          <p:nvPr>
            <p:ph type="title"/>
          </p:nvPr>
        </p:nvSpPr>
        <p:spPr>
          <a:xfrm>
            <a:off x="7255313" y="318233"/>
            <a:ext cx="3236843" cy="1325563"/>
          </a:xfrm>
        </p:spPr>
        <p:txBody>
          <a:bodyPr/>
          <a:lstStyle/>
          <a:p>
            <a:pPr marL="571500" indent="-571500">
              <a:buBlip>
                <a:blip r:embed="rId3"/>
              </a:buBlip>
            </a:pPr>
            <a:r>
              <a:rPr lang="en-CA"/>
              <a:t>Morning Routine</a:t>
            </a:r>
          </a:p>
        </p:txBody>
      </p:sp>
      <p:sp>
        <p:nvSpPr>
          <p:cNvPr id="3" name="Content Placeholder 2">
            <a:extLst>
              <a:ext uri="{FF2B5EF4-FFF2-40B4-BE49-F238E27FC236}">
                <a16:creationId xmlns:a16="http://schemas.microsoft.com/office/drawing/2014/main" id="{9270E67B-BA42-D182-D6E2-69BC32D197AB}"/>
              </a:ext>
            </a:extLst>
          </p:cNvPr>
          <p:cNvSpPr>
            <a:spLocks noGrp="1"/>
          </p:cNvSpPr>
          <p:nvPr>
            <p:ph idx="1"/>
          </p:nvPr>
        </p:nvSpPr>
        <p:spPr>
          <a:xfrm>
            <a:off x="6284081" y="1972042"/>
            <a:ext cx="5179305" cy="4351338"/>
          </a:xfrm>
        </p:spPr>
        <p:txBody>
          <a:bodyPr>
            <a:normAutofit/>
          </a:bodyPr>
          <a:lstStyle/>
          <a:p>
            <a:pPr marL="0" indent="0">
              <a:buNone/>
            </a:pPr>
            <a:r>
              <a:rPr lang="en-CA" sz="2400"/>
              <a:t>For the first 30-minutes of our time together let’s slow down and settle in!</a:t>
            </a:r>
          </a:p>
          <a:p>
            <a:pPr lvl="1">
              <a:spcAft>
                <a:spcPts val="1200"/>
              </a:spcAft>
            </a:pPr>
            <a:r>
              <a:rPr lang="en-CA" sz="2000"/>
              <a:t>Do you have coffee/tea/water? Feel free to grab some! </a:t>
            </a:r>
          </a:p>
          <a:p>
            <a:pPr lvl="1">
              <a:spcAft>
                <a:spcPts val="1200"/>
              </a:spcAft>
            </a:pPr>
            <a:r>
              <a:rPr lang="en-CA" sz="2000"/>
              <a:t>Take some time to get comfortable in your space</a:t>
            </a:r>
          </a:p>
          <a:p>
            <a:pPr lvl="1">
              <a:spcAft>
                <a:spcPts val="1200"/>
              </a:spcAft>
            </a:pPr>
            <a:r>
              <a:rPr lang="en-CA" sz="2000"/>
              <a:t>Have any good articles, memes, funny facts, or quotes to share with everyone? Feel free to share links in the chat! </a:t>
            </a:r>
          </a:p>
        </p:txBody>
      </p:sp>
      <p:pic>
        <p:nvPicPr>
          <p:cNvPr id="7" name="Picture 5" descr="Tall grass at sunrise">
            <a:extLst>
              <a:ext uri="{FF2B5EF4-FFF2-40B4-BE49-F238E27FC236}">
                <a16:creationId xmlns:a16="http://schemas.microsoft.com/office/drawing/2014/main" id="{78F4933E-9CC5-0F02-08D3-DFAA0D2290AC}"/>
              </a:ext>
            </a:extLst>
          </p:cNvPr>
          <p:cNvPicPr>
            <a:picLocks noChangeAspect="1"/>
          </p:cNvPicPr>
          <p:nvPr/>
        </p:nvPicPr>
        <p:blipFill rotWithShape="1">
          <a:blip r:embed="rId4"/>
          <a:srcRect l="29198" r="11691"/>
          <a:stretch/>
        </p:blipFill>
        <p:spPr>
          <a:xfrm>
            <a:off x="0" y="0"/>
            <a:ext cx="6096000" cy="6857990"/>
          </a:xfrm>
          <a:prstGeom prst="rect">
            <a:avLst/>
          </a:prstGeom>
        </p:spPr>
      </p:pic>
    </p:spTree>
    <p:extLst>
      <p:ext uri="{BB962C8B-B14F-4D97-AF65-F5344CB8AC3E}">
        <p14:creationId xmlns:p14="http://schemas.microsoft.com/office/powerpoint/2010/main" val="1770275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3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CD2D-E436-73F5-379C-63CBE2E067F8}"/>
              </a:ext>
            </a:extLst>
          </p:cNvPr>
          <p:cNvSpPr>
            <a:spLocks noGrp="1"/>
          </p:cNvSpPr>
          <p:nvPr>
            <p:ph type="title"/>
          </p:nvPr>
        </p:nvSpPr>
        <p:spPr>
          <a:xfrm>
            <a:off x="275492" y="318233"/>
            <a:ext cx="6523892" cy="1325563"/>
          </a:xfrm>
        </p:spPr>
        <p:txBody>
          <a:bodyPr/>
          <a:lstStyle/>
          <a:p>
            <a:r>
              <a:rPr lang="en-CA"/>
              <a:t>Land Acknowledgement</a:t>
            </a:r>
          </a:p>
        </p:txBody>
      </p:sp>
    </p:spTree>
    <p:extLst>
      <p:ext uri="{BB962C8B-B14F-4D97-AF65-F5344CB8AC3E}">
        <p14:creationId xmlns:p14="http://schemas.microsoft.com/office/powerpoint/2010/main" val="2032009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FE395-E42D-FFC0-2B2C-5EE319BF71A7}"/>
              </a:ext>
            </a:extLst>
          </p:cNvPr>
          <p:cNvSpPr>
            <a:spLocks noGrp="1"/>
          </p:cNvSpPr>
          <p:nvPr>
            <p:ph type="title"/>
          </p:nvPr>
        </p:nvSpPr>
        <p:spPr>
          <a:xfrm>
            <a:off x="0" y="2766218"/>
            <a:ext cx="8766959" cy="1325563"/>
          </a:xfrm>
        </p:spPr>
        <p:txBody>
          <a:bodyPr>
            <a:normAutofit fontScale="90000"/>
          </a:bodyPr>
          <a:lstStyle/>
          <a:p>
            <a:pPr algn="ctr"/>
            <a:r>
              <a:rPr lang="en-CA"/>
              <a:t>Would you describe yourself as a knapsack or a shopping bag?</a:t>
            </a:r>
          </a:p>
        </p:txBody>
      </p:sp>
    </p:spTree>
    <p:extLst>
      <p:ext uri="{BB962C8B-B14F-4D97-AF65-F5344CB8AC3E}">
        <p14:creationId xmlns:p14="http://schemas.microsoft.com/office/powerpoint/2010/main" val="883221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7F190-5CBE-4D26-1191-017387524EAD}"/>
              </a:ext>
            </a:extLst>
          </p:cNvPr>
          <p:cNvSpPr>
            <a:spLocks noGrp="1"/>
          </p:cNvSpPr>
          <p:nvPr>
            <p:ph type="title"/>
          </p:nvPr>
        </p:nvSpPr>
        <p:spPr>
          <a:xfrm>
            <a:off x="2667001" y="2766218"/>
            <a:ext cx="9329928" cy="1325563"/>
          </a:xfrm>
        </p:spPr>
        <p:txBody>
          <a:bodyPr>
            <a:normAutofit fontScale="90000"/>
          </a:bodyPr>
          <a:lstStyle/>
          <a:p>
            <a:pPr algn="r"/>
            <a:r>
              <a:rPr lang="en-CA" dirty="0"/>
              <a:t>Are you more like a superhighway or a meandering </a:t>
            </a:r>
            <a:r>
              <a:rPr lang="en-CA"/>
              <a:t>path through </a:t>
            </a:r>
            <a:r>
              <a:rPr lang="en-CA" dirty="0"/>
              <a:t>the forest?</a:t>
            </a:r>
          </a:p>
        </p:txBody>
      </p:sp>
    </p:spTree>
    <p:extLst>
      <p:ext uri="{BB962C8B-B14F-4D97-AF65-F5344CB8AC3E}">
        <p14:creationId xmlns:p14="http://schemas.microsoft.com/office/powerpoint/2010/main" val="550965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AAB73-0372-D1C7-65C5-D7DBBF72BEAC}"/>
              </a:ext>
            </a:extLst>
          </p:cNvPr>
          <p:cNvSpPr>
            <a:spLocks noGrp="1"/>
          </p:cNvSpPr>
          <p:nvPr>
            <p:ph type="title"/>
          </p:nvPr>
        </p:nvSpPr>
        <p:spPr>
          <a:xfrm>
            <a:off x="696516" y="603521"/>
            <a:ext cx="10798968" cy="1325563"/>
          </a:xfrm>
        </p:spPr>
        <p:txBody>
          <a:bodyPr/>
          <a:lstStyle/>
          <a:p>
            <a:pPr algn="ctr"/>
            <a:r>
              <a:rPr lang="en-CA"/>
              <a:t>Do you feel more like a hot chili pepper or a hot fudge Sunday?</a:t>
            </a:r>
          </a:p>
        </p:txBody>
      </p:sp>
    </p:spTree>
    <p:extLst>
      <p:ext uri="{BB962C8B-B14F-4D97-AF65-F5344CB8AC3E}">
        <p14:creationId xmlns:p14="http://schemas.microsoft.com/office/powerpoint/2010/main" val="1605060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98125-BA65-8FE9-D20F-2DBFEF8FE877}"/>
              </a:ext>
            </a:extLst>
          </p:cNvPr>
          <p:cNvSpPr>
            <a:spLocks noGrp="1"/>
          </p:cNvSpPr>
          <p:nvPr>
            <p:ph type="title"/>
          </p:nvPr>
        </p:nvSpPr>
        <p:spPr>
          <a:xfrm>
            <a:off x="1" y="2766218"/>
            <a:ext cx="8854876" cy="1325563"/>
          </a:xfrm>
        </p:spPr>
        <p:txBody>
          <a:bodyPr>
            <a:normAutofit fontScale="90000"/>
          </a:bodyPr>
          <a:lstStyle/>
          <a:p>
            <a:r>
              <a:rPr lang="en-CA"/>
              <a:t>Would you rather a vacation at the beach or in the mountains?</a:t>
            </a:r>
          </a:p>
        </p:txBody>
      </p:sp>
    </p:spTree>
    <p:extLst>
      <p:ext uri="{BB962C8B-B14F-4D97-AF65-F5344CB8AC3E}">
        <p14:creationId xmlns:p14="http://schemas.microsoft.com/office/powerpoint/2010/main" val="658397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DC05D-6621-EDEF-E0A0-629B22B47841}"/>
              </a:ext>
            </a:extLst>
          </p:cNvPr>
          <p:cNvSpPr>
            <a:spLocks noGrp="1"/>
          </p:cNvSpPr>
          <p:nvPr>
            <p:ph type="title"/>
          </p:nvPr>
        </p:nvSpPr>
        <p:spPr/>
        <p:txBody>
          <a:bodyPr/>
          <a:lstStyle/>
          <a:p>
            <a:pPr marL="571500" indent="-571500">
              <a:buBlip>
                <a:blip r:embed="rId3"/>
              </a:buBlip>
            </a:pPr>
            <a:r>
              <a:rPr lang="en-CA"/>
              <a:t>Introductions</a:t>
            </a:r>
          </a:p>
        </p:txBody>
      </p:sp>
      <p:sp>
        <p:nvSpPr>
          <p:cNvPr id="3" name="Content Placeholder 2">
            <a:extLst>
              <a:ext uri="{FF2B5EF4-FFF2-40B4-BE49-F238E27FC236}">
                <a16:creationId xmlns:a16="http://schemas.microsoft.com/office/drawing/2014/main" id="{21DB9396-62A7-FE6C-0F87-2F53276964B3}"/>
              </a:ext>
            </a:extLst>
          </p:cNvPr>
          <p:cNvSpPr>
            <a:spLocks noGrp="1"/>
          </p:cNvSpPr>
          <p:nvPr>
            <p:ph idx="1"/>
          </p:nvPr>
        </p:nvSpPr>
        <p:spPr>
          <a:xfrm>
            <a:off x="838200" y="1690688"/>
            <a:ext cx="10515600" cy="4351338"/>
          </a:xfrm>
        </p:spPr>
        <p:txBody>
          <a:bodyPr/>
          <a:lstStyle/>
          <a:p>
            <a:endParaRPr lang="en-CA"/>
          </a:p>
          <a:p>
            <a:pPr marL="0" indent="0">
              <a:buNone/>
            </a:pPr>
            <a:r>
              <a:rPr lang="en-CA" sz="3200"/>
              <a:t>We’d love to know:</a:t>
            </a:r>
          </a:p>
          <a:p>
            <a:pPr marL="0" indent="0">
              <a:buNone/>
            </a:pPr>
            <a:endParaRPr lang="en-CA" sz="3200"/>
          </a:p>
          <a:p>
            <a:pPr lvl="1">
              <a:spcAft>
                <a:spcPts val="600"/>
              </a:spcAft>
            </a:pPr>
            <a:r>
              <a:rPr lang="en-CA" sz="2800"/>
              <a:t> Your name</a:t>
            </a:r>
          </a:p>
          <a:p>
            <a:pPr lvl="1">
              <a:spcAft>
                <a:spcPts val="600"/>
              </a:spcAft>
            </a:pPr>
            <a:r>
              <a:rPr lang="en-CA" sz="2800"/>
              <a:t> A fun fact about yourself that no one here knows</a:t>
            </a:r>
          </a:p>
          <a:p>
            <a:pPr lvl="1">
              <a:spcAft>
                <a:spcPts val="600"/>
              </a:spcAft>
            </a:pPr>
            <a:r>
              <a:rPr lang="en-CA" sz="2800"/>
              <a:t> What you hope to get out of the In Motion module (the first 3 weeks of IM&amp;M+)</a:t>
            </a:r>
          </a:p>
          <a:p>
            <a:endParaRPr lang="en-CA"/>
          </a:p>
        </p:txBody>
      </p:sp>
    </p:spTree>
    <p:extLst>
      <p:ext uri="{BB962C8B-B14F-4D97-AF65-F5344CB8AC3E}">
        <p14:creationId xmlns:p14="http://schemas.microsoft.com/office/powerpoint/2010/main" val="870729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9719C7-3862-C820-11E4-1FE2692A0ECA}"/>
              </a:ext>
            </a:extLst>
          </p:cNvPr>
          <p:cNvSpPr/>
          <p:nvPr/>
        </p:nvSpPr>
        <p:spPr>
          <a:xfrm>
            <a:off x="0" y="1718057"/>
            <a:ext cx="5580185" cy="482865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1C96C52E-54D0-2281-8636-09867F0EA6B1}"/>
              </a:ext>
            </a:extLst>
          </p:cNvPr>
          <p:cNvSpPr>
            <a:spLocks noGrp="1"/>
          </p:cNvSpPr>
          <p:nvPr>
            <p:ph type="title"/>
          </p:nvPr>
        </p:nvSpPr>
        <p:spPr/>
        <p:txBody>
          <a:bodyPr/>
          <a:lstStyle/>
          <a:p>
            <a:pPr marL="571500" indent="-571500" algn="ctr">
              <a:buBlip>
                <a:blip r:embed="rId3"/>
              </a:buBlip>
            </a:pPr>
            <a:r>
              <a:rPr lang="en-CA"/>
              <a:t>Newton’s Laws of Motion</a:t>
            </a:r>
          </a:p>
        </p:txBody>
      </p:sp>
      <p:sp>
        <p:nvSpPr>
          <p:cNvPr id="3" name="Content Placeholder 2">
            <a:extLst>
              <a:ext uri="{FF2B5EF4-FFF2-40B4-BE49-F238E27FC236}">
                <a16:creationId xmlns:a16="http://schemas.microsoft.com/office/drawing/2014/main" id="{EBFA509A-5106-CD57-F6D3-7925ED5B78D3}"/>
              </a:ext>
            </a:extLst>
          </p:cNvPr>
          <p:cNvSpPr>
            <a:spLocks noGrp="1"/>
          </p:cNvSpPr>
          <p:nvPr>
            <p:ph idx="1"/>
          </p:nvPr>
        </p:nvSpPr>
        <p:spPr>
          <a:xfrm>
            <a:off x="6096000" y="2232233"/>
            <a:ext cx="5439508" cy="4351338"/>
          </a:xfrm>
        </p:spPr>
        <p:txBody>
          <a:bodyPr>
            <a:normAutofit/>
          </a:bodyPr>
          <a:lstStyle/>
          <a:p>
            <a:pPr marL="0" indent="0">
              <a:buNone/>
            </a:pPr>
            <a:r>
              <a:rPr lang="en-US" sz="1800">
                <a:ea typeface="+mn-lt"/>
                <a:cs typeface="+mn-lt"/>
              </a:rPr>
              <a:t>In the 1680s the English scientist </a:t>
            </a:r>
            <a:r>
              <a:rPr lang="en-US" sz="1800" b="1">
                <a:ea typeface="+mn-lt"/>
                <a:cs typeface="+mn-lt"/>
                <a:hlinkClick r:id="rId4"/>
              </a:rPr>
              <a:t>Isaac Newton</a:t>
            </a:r>
            <a:r>
              <a:rPr lang="en-US" sz="1800">
                <a:ea typeface="+mn-lt"/>
                <a:cs typeface="+mn-lt"/>
              </a:rPr>
              <a:t> came up with three laws that describe motion. </a:t>
            </a:r>
          </a:p>
          <a:p>
            <a:pPr marL="0" indent="0">
              <a:buNone/>
            </a:pPr>
            <a:r>
              <a:rPr lang="en-US" sz="1800">
                <a:ea typeface="+mn-lt"/>
                <a:cs typeface="+mn-lt"/>
              </a:rPr>
              <a:t>In his first law, Newton explained that the motion of an object will not change unless a </a:t>
            </a:r>
            <a:r>
              <a:rPr lang="en-US" sz="1800" b="1">
                <a:ea typeface="+mn-lt"/>
                <a:cs typeface="+mn-lt"/>
                <a:hlinkClick r:id="rId5"/>
              </a:rPr>
              <a:t>force</a:t>
            </a:r>
            <a:r>
              <a:rPr lang="en-US" sz="1800">
                <a:ea typeface="+mn-lt"/>
                <a:cs typeface="+mn-lt"/>
              </a:rPr>
              <a:t> pushes or pulls on the object. </a:t>
            </a:r>
          </a:p>
          <a:p>
            <a:pPr marL="0" indent="0">
              <a:buNone/>
            </a:pPr>
            <a:r>
              <a:rPr lang="en-US" sz="1800">
                <a:ea typeface="+mn-lt"/>
                <a:cs typeface="+mn-lt"/>
              </a:rPr>
              <a:t>In his second law, Newton showed that a strong force makes an object move faster than a weak force acting on the same object. </a:t>
            </a:r>
          </a:p>
          <a:p>
            <a:pPr marL="0" indent="0">
              <a:buNone/>
            </a:pPr>
            <a:r>
              <a:rPr lang="en-US" sz="1800">
                <a:ea typeface="+mn-lt"/>
                <a:cs typeface="+mn-lt"/>
              </a:rPr>
              <a:t>In Newton’s third law, he said that whenever a force pushes an object, the object pushes back with an equal and opposite force.</a:t>
            </a:r>
          </a:p>
          <a:p>
            <a:pPr marL="0" indent="0">
              <a:buNone/>
            </a:pPr>
            <a:endParaRPr lang="en-CA"/>
          </a:p>
        </p:txBody>
      </p:sp>
      <p:pic>
        <p:nvPicPr>
          <p:cNvPr id="5" name="Picture 4" descr="A group of balls from strings&#10;&#10;Description automatically generated">
            <a:extLst>
              <a:ext uri="{FF2B5EF4-FFF2-40B4-BE49-F238E27FC236}">
                <a16:creationId xmlns:a16="http://schemas.microsoft.com/office/drawing/2014/main" id="{627565E6-7EAA-F23E-E93E-1B47B1F986D6}"/>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 y="2232233"/>
            <a:ext cx="5064369" cy="3800302"/>
          </a:xfrm>
          <a:prstGeom prst="rect">
            <a:avLst/>
          </a:prstGeom>
        </p:spPr>
      </p:pic>
      <p:sp>
        <p:nvSpPr>
          <p:cNvPr id="6" name="TextBox 5">
            <a:extLst>
              <a:ext uri="{FF2B5EF4-FFF2-40B4-BE49-F238E27FC236}">
                <a16:creationId xmlns:a16="http://schemas.microsoft.com/office/drawing/2014/main" id="{6CF3B9E1-37BD-1C5E-5415-141FF7A9225F}"/>
              </a:ext>
            </a:extLst>
          </p:cNvPr>
          <p:cNvSpPr txBox="1"/>
          <p:nvPr/>
        </p:nvSpPr>
        <p:spPr>
          <a:xfrm>
            <a:off x="0" y="5438055"/>
            <a:ext cx="5064369" cy="230832"/>
          </a:xfrm>
          <a:prstGeom prst="rect">
            <a:avLst/>
          </a:prstGeom>
          <a:noFill/>
        </p:spPr>
        <p:txBody>
          <a:bodyPr wrap="square" rtlCol="0">
            <a:spAutoFit/>
          </a:bodyPr>
          <a:lstStyle/>
          <a:p>
            <a:r>
              <a:rPr lang="en-CA" sz="900">
                <a:hlinkClick r:id="rId7" tooltip="https://izzatzubir.blogspot.com/2018/01/"/>
              </a:rPr>
              <a:t>This Photo</a:t>
            </a:r>
            <a:r>
              <a:rPr lang="en-CA" sz="900"/>
              <a:t> by Unknown Author is licensed under </a:t>
            </a:r>
            <a:r>
              <a:rPr lang="en-CA" sz="900">
                <a:hlinkClick r:id="rId8" tooltip="https://creativecommons.org/licenses/by/3.0/"/>
              </a:rPr>
              <a:t>CC BY</a:t>
            </a:r>
            <a:endParaRPr lang="en-CA" sz="900"/>
          </a:p>
        </p:txBody>
      </p:sp>
    </p:spTree>
    <p:extLst>
      <p:ext uri="{BB962C8B-B14F-4D97-AF65-F5344CB8AC3E}">
        <p14:creationId xmlns:p14="http://schemas.microsoft.com/office/powerpoint/2010/main" val="717617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367E3-7B21-7721-4C37-F4F63FC036C3}"/>
              </a:ext>
            </a:extLst>
          </p:cNvPr>
          <p:cNvSpPr>
            <a:spLocks noGrp="1"/>
          </p:cNvSpPr>
          <p:nvPr>
            <p:ph type="title"/>
          </p:nvPr>
        </p:nvSpPr>
        <p:spPr/>
        <p:txBody>
          <a:bodyPr/>
          <a:lstStyle/>
          <a:p>
            <a:pPr marL="571500" indent="-571500">
              <a:buBlip>
                <a:blip r:embed="rId4"/>
              </a:buBlip>
            </a:pPr>
            <a:r>
              <a:rPr lang="en-CA"/>
              <a:t>Example of Motion</a:t>
            </a:r>
          </a:p>
        </p:txBody>
      </p:sp>
      <p:pic>
        <p:nvPicPr>
          <p:cNvPr id="4" name="Online Media 3" title="Warriors ball movement is something special 😮">
            <a:hlinkClick r:id="" action="ppaction://media"/>
            <a:extLst>
              <a:ext uri="{FF2B5EF4-FFF2-40B4-BE49-F238E27FC236}">
                <a16:creationId xmlns:a16="http://schemas.microsoft.com/office/drawing/2014/main" id="{798B68A0-5242-646E-1361-98CAA17E5AD4}"/>
              </a:ext>
            </a:extLst>
          </p:cNvPr>
          <p:cNvPicPr>
            <a:picLocks noGrp="1" noRot="1" noChangeAspect="1"/>
          </p:cNvPicPr>
          <p:nvPr>
            <p:ph idx="1"/>
            <a:videoFile r:link="rId1"/>
          </p:nvPr>
        </p:nvPicPr>
        <p:blipFill>
          <a:blip r:embed="rId5"/>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3972531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298DD-2FE8-AAD4-1DFC-022C21C6CF67}"/>
              </a:ext>
            </a:extLst>
          </p:cNvPr>
          <p:cNvSpPr>
            <a:spLocks noGrp="1"/>
          </p:cNvSpPr>
          <p:nvPr>
            <p:ph type="title"/>
          </p:nvPr>
        </p:nvSpPr>
        <p:spPr/>
        <p:txBody>
          <a:bodyPr/>
          <a:lstStyle/>
          <a:p>
            <a:pPr marL="571500" indent="-571500">
              <a:buBlip>
                <a:blip r:embed="rId3"/>
              </a:buBlip>
            </a:pPr>
            <a:r>
              <a:rPr lang="en-CA"/>
              <a:t>Our Norms</a:t>
            </a:r>
          </a:p>
        </p:txBody>
      </p:sp>
      <p:sp>
        <p:nvSpPr>
          <p:cNvPr id="3" name="Content Placeholder 2">
            <a:extLst>
              <a:ext uri="{FF2B5EF4-FFF2-40B4-BE49-F238E27FC236}">
                <a16:creationId xmlns:a16="http://schemas.microsoft.com/office/drawing/2014/main" id="{61EFBB9D-5C23-0044-500A-A89E17527D0C}"/>
              </a:ext>
            </a:extLst>
          </p:cNvPr>
          <p:cNvSpPr>
            <a:spLocks noGrp="1"/>
          </p:cNvSpPr>
          <p:nvPr>
            <p:ph idx="1"/>
          </p:nvPr>
        </p:nvSpPr>
        <p:spPr/>
        <p:txBody>
          <a:bodyPr numCol="3"/>
          <a:lstStyle/>
          <a:p>
            <a:pPr lvl="1">
              <a:spcAft>
                <a:spcPts val="1200"/>
              </a:spcAft>
            </a:pPr>
            <a:r>
              <a:rPr lang="en-CA"/>
              <a:t>Insert norm here</a:t>
            </a:r>
          </a:p>
          <a:p>
            <a:pPr lvl="1">
              <a:spcAft>
                <a:spcPts val="1200"/>
              </a:spcAft>
            </a:pPr>
            <a:r>
              <a:rPr lang="en-CA"/>
              <a:t>Insert norm here</a:t>
            </a:r>
          </a:p>
          <a:p>
            <a:pPr lvl="1">
              <a:spcAft>
                <a:spcPts val="1200"/>
              </a:spcAft>
            </a:pPr>
            <a:r>
              <a:rPr lang="en-CA"/>
              <a:t>Insert norm here</a:t>
            </a:r>
          </a:p>
          <a:p>
            <a:pPr lvl="1">
              <a:spcAft>
                <a:spcPts val="1200"/>
              </a:spcAft>
            </a:pPr>
            <a:r>
              <a:rPr lang="en-CA"/>
              <a:t>Insert norm here</a:t>
            </a:r>
          </a:p>
          <a:p>
            <a:pPr lvl="1">
              <a:spcAft>
                <a:spcPts val="1200"/>
              </a:spcAft>
            </a:pPr>
            <a:r>
              <a:rPr lang="en-CA"/>
              <a:t>Insert norm here</a:t>
            </a:r>
          </a:p>
          <a:p>
            <a:pPr lvl="1">
              <a:spcAft>
                <a:spcPts val="1200"/>
              </a:spcAft>
            </a:pPr>
            <a:r>
              <a:rPr lang="en-CA"/>
              <a:t>Insert norm here</a:t>
            </a:r>
          </a:p>
          <a:p>
            <a:pPr lvl="1">
              <a:spcAft>
                <a:spcPts val="1200"/>
              </a:spcAft>
            </a:pPr>
            <a:r>
              <a:rPr lang="en-CA"/>
              <a:t>Insert norm here</a:t>
            </a:r>
          </a:p>
          <a:p>
            <a:pPr lvl="1">
              <a:spcAft>
                <a:spcPts val="1200"/>
              </a:spcAft>
            </a:pPr>
            <a:r>
              <a:rPr lang="en-CA"/>
              <a:t>Insert norm here</a:t>
            </a:r>
          </a:p>
          <a:p>
            <a:pPr lvl="1">
              <a:spcAft>
                <a:spcPts val="1200"/>
              </a:spcAft>
            </a:pPr>
            <a:r>
              <a:rPr lang="en-CA"/>
              <a:t>Insert norm here</a:t>
            </a:r>
          </a:p>
          <a:p>
            <a:pPr marL="457200" lvl="1" indent="0">
              <a:buNone/>
            </a:pPr>
            <a:endParaRPr lang="en-CA"/>
          </a:p>
          <a:p>
            <a:pPr lvl="1"/>
            <a:endParaRPr lang="en-CA"/>
          </a:p>
        </p:txBody>
      </p:sp>
    </p:spTree>
    <p:extLst>
      <p:ext uri="{BB962C8B-B14F-4D97-AF65-F5344CB8AC3E}">
        <p14:creationId xmlns:p14="http://schemas.microsoft.com/office/powerpoint/2010/main" val="3955363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5BA99A-B070-3B17-8437-7C3C02C9D5CF}"/>
              </a:ext>
            </a:extLst>
          </p:cNvPr>
          <p:cNvSpPr>
            <a:spLocks noGrp="1"/>
          </p:cNvSpPr>
          <p:nvPr>
            <p:ph type="title"/>
          </p:nvPr>
        </p:nvSpPr>
        <p:spPr>
          <a:xfrm>
            <a:off x="2739805" y="551763"/>
            <a:ext cx="6712390" cy="1325563"/>
          </a:xfrm>
        </p:spPr>
        <p:txBody>
          <a:bodyPr/>
          <a:lstStyle/>
          <a:p>
            <a:pPr algn="ctr"/>
            <a:r>
              <a:rPr lang="en-CA"/>
              <a:t>You can have it all. Just not all at once.</a:t>
            </a:r>
          </a:p>
        </p:txBody>
      </p:sp>
      <p:sp>
        <p:nvSpPr>
          <p:cNvPr id="4" name="TextBox 3">
            <a:extLst>
              <a:ext uri="{FF2B5EF4-FFF2-40B4-BE49-F238E27FC236}">
                <a16:creationId xmlns:a16="http://schemas.microsoft.com/office/drawing/2014/main" id="{6CC340C1-569D-DF37-33F1-AE7BFC307903}"/>
              </a:ext>
            </a:extLst>
          </p:cNvPr>
          <p:cNvSpPr txBox="1"/>
          <p:nvPr/>
        </p:nvSpPr>
        <p:spPr>
          <a:xfrm>
            <a:off x="5553055" y="1877326"/>
            <a:ext cx="3899140" cy="584775"/>
          </a:xfrm>
          <a:prstGeom prst="rect">
            <a:avLst/>
          </a:prstGeom>
          <a:noFill/>
        </p:spPr>
        <p:txBody>
          <a:bodyPr wrap="square" rtlCol="0">
            <a:spAutoFit/>
          </a:bodyPr>
          <a:lstStyle/>
          <a:p>
            <a:pPr marL="285750" indent="-285750" algn="r">
              <a:buBlip>
                <a:blip r:embed="rId3"/>
              </a:buBlip>
            </a:pPr>
            <a:r>
              <a:rPr lang="en-CA" sz="3200"/>
              <a:t> Oprah Winfrey</a:t>
            </a:r>
          </a:p>
        </p:txBody>
      </p:sp>
    </p:spTree>
    <p:extLst>
      <p:ext uri="{BB962C8B-B14F-4D97-AF65-F5344CB8AC3E}">
        <p14:creationId xmlns:p14="http://schemas.microsoft.com/office/powerpoint/2010/main" val="3839729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DC05D-6621-EDEF-E0A0-629B22B47841}"/>
              </a:ext>
            </a:extLst>
          </p:cNvPr>
          <p:cNvSpPr>
            <a:spLocks noGrp="1"/>
          </p:cNvSpPr>
          <p:nvPr>
            <p:ph type="title"/>
          </p:nvPr>
        </p:nvSpPr>
        <p:spPr/>
        <p:txBody>
          <a:bodyPr/>
          <a:lstStyle/>
          <a:p>
            <a:pPr marL="571500" indent="-571500">
              <a:buBlip>
                <a:blip r:embed="rId3"/>
              </a:buBlip>
            </a:pPr>
            <a:r>
              <a:rPr lang="en-CA"/>
              <a:t>Value Introductions</a:t>
            </a:r>
          </a:p>
        </p:txBody>
      </p:sp>
      <p:sp>
        <p:nvSpPr>
          <p:cNvPr id="3" name="Content Placeholder 2">
            <a:extLst>
              <a:ext uri="{FF2B5EF4-FFF2-40B4-BE49-F238E27FC236}">
                <a16:creationId xmlns:a16="http://schemas.microsoft.com/office/drawing/2014/main" id="{21DB9396-62A7-FE6C-0F87-2F53276964B3}"/>
              </a:ext>
            </a:extLst>
          </p:cNvPr>
          <p:cNvSpPr>
            <a:spLocks noGrp="1"/>
          </p:cNvSpPr>
          <p:nvPr>
            <p:ph idx="1"/>
          </p:nvPr>
        </p:nvSpPr>
        <p:spPr>
          <a:xfrm>
            <a:off x="838200" y="2282735"/>
            <a:ext cx="10515600" cy="2292530"/>
          </a:xfrm>
        </p:spPr>
        <p:txBody>
          <a:bodyPr/>
          <a:lstStyle/>
          <a:p>
            <a:endParaRPr lang="en-CA"/>
          </a:p>
          <a:p>
            <a:pPr marL="0" indent="0">
              <a:buNone/>
            </a:pPr>
            <a:r>
              <a:rPr lang="en-CA" sz="4400"/>
              <a:t>My name is ____________ and I value _________________.</a:t>
            </a:r>
            <a:endParaRPr lang="en-CA"/>
          </a:p>
        </p:txBody>
      </p:sp>
    </p:spTree>
    <p:extLst>
      <p:ext uri="{BB962C8B-B14F-4D97-AF65-F5344CB8AC3E}">
        <p14:creationId xmlns:p14="http://schemas.microsoft.com/office/powerpoint/2010/main" val="2559086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5A3F9C48-C0B3-AA31-D615-70A0EC84BD76}"/>
              </a:ext>
            </a:extLst>
          </p:cNvPr>
          <p:cNvGraphicFramePr/>
          <p:nvPr>
            <p:extLst>
              <p:ext uri="{D42A27DB-BD31-4B8C-83A1-F6EECF244321}">
                <p14:modId xmlns:p14="http://schemas.microsoft.com/office/powerpoint/2010/main" val="614268457"/>
              </p:ext>
            </p:extLst>
          </p:nvPr>
        </p:nvGraphicFramePr>
        <p:xfrm>
          <a:off x="120770" y="1984074"/>
          <a:ext cx="11899236" cy="4873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a:extLst>
              <a:ext uri="{FF2B5EF4-FFF2-40B4-BE49-F238E27FC236}">
                <a16:creationId xmlns:a16="http://schemas.microsoft.com/office/drawing/2014/main" id="{30FFBAE3-1FF2-2DA8-3034-FD5CF19D785B}"/>
              </a:ext>
            </a:extLst>
          </p:cNvPr>
          <p:cNvSpPr>
            <a:spLocks noGrp="1"/>
          </p:cNvSpPr>
          <p:nvPr>
            <p:ph type="title"/>
          </p:nvPr>
        </p:nvSpPr>
        <p:spPr>
          <a:xfrm>
            <a:off x="350356" y="286603"/>
            <a:ext cx="11440064" cy="2208632"/>
          </a:xfrm>
        </p:spPr>
        <p:txBody>
          <a:bodyPr>
            <a:normAutofit fontScale="90000"/>
          </a:bodyPr>
          <a:lstStyle/>
          <a:p>
            <a:pPr marL="0" indent="0" algn="ctr"/>
            <a:r>
              <a:rPr lang="en-CA" b="1">
                <a:solidFill>
                  <a:schemeClr val="tx2"/>
                </a:solidFill>
              </a:rPr>
              <a:t>We will use our Power Boxes throughout all 3 modules of the IM&amp;M+ program.</a:t>
            </a:r>
            <a:br>
              <a:rPr lang="en-CA" b="1">
                <a:solidFill>
                  <a:schemeClr val="tx2"/>
                </a:solidFill>
              </a:rPr>
            </a:br>
            <a:endParaRPr lang="en-CA">
              <a:solidFill>
                <a:schemeClr val="tx2"/>
              </a:solidFill>
            </a:endParaRPr>
          </a:p>
        </p:txBody>
      </p:sp>
    </p:spTree>
    <p:extLst>
      <p:ext uri="{BB962C8B-B14F-4D97-AF65-F5344CB8AC3E}">
        <p14:creationId xmlns:p14="http://schemas.microsoft.com/office/powerpoint/2010/main" val="1290543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4B51D71-445C-1763-17CB-FF99810B1044}"/>
              </a:ext>
            </a:extLst>
          </p:cNvPr>
          <p:cNvSpPr/>
          <p:nvPr/>
        </p:nvSpPr>
        <p:spPr>
          <a:xfrm>
            <a:off x="0" y="1487999"/>
            <a:ext cx="4477601" cy="440567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DDAF7FD5-06C5-71C6-1C2F-961FB77766B1}"/>
              </a:ext>
            </a:extLst>
          </p:cNvPr>
          <p:cNvSpPr>
            <a:spLocks noGrp="1"/>
          </p:cNvSpPr>
          <p:nvPr>
            <p:ph type="title"/>
          </p:nvPr>
        </p:nvSpPr>
        <p:spPr>
          <a:xfrm>
            <a:off x="3420765" y="162437"/>
            <a:ext cx="5350468" cy="1325563"/>
          </a:xfrm>
        </p:spPr>
        <p:txBody>
          <a:bodyPr/>
          <a:lstStyle/>
          <a:p>
            <a:pPr marL="571500" indent="-571500" algn="ctr">
              <a:buBlip>
                <a:blip r:embed="rId3"/>
              </a:buBlip>
            </a:pPr>
            <a:r>
              <a:rPr lang="en-CA" dirty="0"/>
              <a:t>Sharing Circle</a:t>
            </a:r>
          </a:p>
        </p:txBody>
      </p:sp>
      <p:sp>
        <p:nvSpPr>
          <p:cNvPr id="3" name="Content Placeholder 2">
            <a:extLst>
              <a:ext uri="{FF2B5EF4-FFF2-40B4-BE49-F238E27FC236}">
                <a16:creationId xmlns:a16="http://schemas.microsoft.com/office/drawing/2014/main" id="{17A3AA3F-C1C8-5D15-709D-D977EFD36F0F}"/>
              </a:ext>
            </a:extLst>
          </p:cNvPr>
          <p:cNvSpPr>
            <a:spLocks noGrp="1"/>
          </p:cNvSpPr>
          <p:nvPr>
            <p:ph sz="half" idx="1"/>
          </p:nvPr>
        </p:nvSpPr>
        <p:spPr>
          <a:xfrm>
            <a:off x="4477601" y="1542341"/>
            <a:ext cx="7714399" cy="4351338"/>
          </a:xfrm>
        </p:spPr>
        <p:txBody>
          <a:bodyPr>
            <a:normAutofit fontScale="92500"/>
          </a:bodyPr>
          <a:lstStyle/>
          <a:p>
            <a:pPr marL="0" indent="0">
              <a:spcAft>
                <a:spcPts val="600"/>
              </a:spcAft>
              <a:buNone/>
            </a:pPr>
            <a:r>
              <a:rPr lang="en-CA" dirty="0"/>
              <a:t>What is something from this week that you feel particularly good about? It could be:</a:t>
            </a:r>
          </a:p>
          <a:p>
            <a:pPr lvl="1">
              <a:spcAft>
                <a:spcPts val="600"/>
              </a:spcAft>
            </a:pPr>
            <a:r>
              <a:rPr lang="en-CA" dirty="0"/>
              <a:t>A strength that you have that has been affirmed for you</a:t>
            </a:r>
          </a:p>
          <a:p>
            <a:pPr lvl="1">
              <a:spcAft>
                <a:spcPts val="600"/>
              </a:spcAft>
            </a:pPr>
            <a:r>
              <a:rPr lang="en-CA" dirty="0"/>
              <a:t>An activity that was impactful that you really enjoyed?</a:t>
            </a:r>
          </a:p>
          <a:p>
            <a:pPr lvl="1">
              <a:spcAft>
                <a:spcPts val="600"/>
              </a:spcAft>
            </a:pPr>
            <a:r>
              <a:rPr lang="en-CA" dirty="0"/>
              <a:t>A person in the group who helped you</a:t>
            </a:r>
          </a:p>
          <a:p>
            <a:pPr lvl="1">
              <a:spcAft>
                <a:spcPts val="600"/>
              </a:spcAft>
            </a:pPr>
            <a:r>
              <a:rPr lang="en-CA" dirty="0"/>
              <a:t>Something you’ve overcome or a choice you made that you feel positive about – a step you feel proud of</a:t>
            </a:r>
          </a:p>
          <a:p>
            <a:pPr lvl="1">
              <a:spcAft>
                <a:spcPts val="600"/>
              </a:spcAft>
            </a:pPr>
            <a:r>
              <a:rPr lang="en-CA" dirty="0"/>
              <a:t>Or anything else that stands out!</a:t>
            </a:r>
          </a:p>
        </p:txBody>
      </p:sp>
      <p:pic>
        <p:nvPicPr>
          <p:cNvPr id="1028" name="Picture 4" descr="82 Awesome Gratitude Quotes to Inspire an Attitude of Gratitude">
            <a:extLst>
              <a:ext uri="{FF2B5EF4-FFF2-40B4-BE49-F238E27FC236}">
                <a16:creationId xmlns:a16="http://schemas.microsoft.com/office/drawing/2014/main" id="{ED163D24-52FE-EFBF-1DC1-006D421B75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148" y="1831351"/>
            <a:ext cx="3773317" cy="3773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0227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text, green&#10;&#10;Description automatically generated">
            <a:extLst>
              <a:ext uri="{FF2B5EF4-FFF2-40B4-BE49-F238E27FC236}">
                <a16:creationId xmlns:a16="http://schemas.microsoft.com/office/drawing/2014/main" id="{F0C64D22-4DB1-402B-85A2-651409E1F97C}"/>
              </a:ext>
            </a:extLst>
          </p:cNvPr>
          <p:cNvPicPr>
            <a:picLocks noChangeAspect="1"/>
          </p:cNvPicPr>
          <p:nvPr/>
        </p:nvPicPr>
        <p:blipFill>
          <a:blip r:embed="rId3"/>
          <a:stretch>
            <a:fillRect/>
          </a:stretch>
        </p:blipFill>
        <p:spPr>
          <a:xfrm rot="5400000">
            <a:off x="2702182" y="-2137059"/>
            <a:ext cx="6204291" cy="11132118"/>
          </a:xfrm>
          <a:prstGeom prst="rect">
            <a:avLst/>
          </a:prstGeom>
        </p:spPr>
      </p:pic>
      <p:pic>
        <p:nvPicPr>
          <p:cNvPr id="3" name="Graphic 14" descr="Grinning face outline with solid fill">
            <a:extLst>
              <a:ext uri="{FF2B5EF4-FFF2-40B4-BE49-F238E27FC236}">
                <a16:creationId xmlns:a16="http://schemas.microsoft.com/office/drawing/2014/main" id="{FC898CFD-2096-460C-83E8-CC174C7826A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69529" y="5814204"/>
            <a:ext cx="1130060" cy="1043796"/>
          </a:xfrm>
          <a:prstGeom prst="rect">
            <a:avLst/>
          </a:prstGeom>
        </p:spPr>
      </p:pic>
    </p:spTree>
    <p:extLst>
      <p:ext uri="{BB962C8B-B14F-4D97-AF65-F5344CB8AC3E}">
        <p14:creationId xmlns:p14="http://schemas.microsoft.com/office/powerpoint/2010/main" val="1466630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47E2510-51A5-1896-531C-8CD7291090B0}"/>
              </a:ext>
            </a:extLst>
          </p:cNvPr>
          <p:cNvSpPr/>
          <p:nvPr/>
        </p:nvSpPr>
        <p:spPr>
          <a:xfrm>
            <a:off x="5429804" y="556535"/>
            <a:ext cx="5854391" cy="5744930"/>
          </a:xfrm>
          <a:prstGeom prst="ellipse">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A"/>
          </a:p>
        </p:txBody>
      </p:sp>
      <p:sp>
        <p:nvSpPr>
          <p:cNvPr id="2" name="Text Placeholder 1">
            <a:extLst>
              <a:ext uri="{FF2B5EF4-FFF2-40B4-BE49-F238E27FC236}">
                <a16:creationId xmlns:a16="http://schemas.microsoft.com/office/drawing/2014/main" id="{4B9F88E3-40A5-AD33-A3A6-5063BA0A01E8}"/>
              </a:ext>
            </a:extLst>
          </p:cNvPr>
          <p:cNvSpPr>
            <a:spLocks noGrp="1"/>
          </p:cNvSpPr>
          <p:nvPr>
            <p:ph type="body" sz="quarter" idx="4294967295"/>
          </p:nvPr>
        </p:nvSpPr>
        <p:spPr>
          <a:xfrm>
            <a:off x="302033" y="2691490"/>
            <a:ext cx="4370437" cy="3609975"/>
          </a:xfrm>
        </p:spPr>
        <p:txBody>
          <a:bodyPr>
            <a:normAutofit/>
          </a:bodyPr>
          <a:lstStyle/>
          <a:p>
            <a:pPr lvl="2"/>
            <a:r>
              <a:rPr lang="en-CA" sz="3200"/>
              <a:t> Specific</a:t>
            </a:r>
          </a:p>
          <a:p>
            <a:pPr lvl="2"/>
            <a:r>
              <a:rPr lang="en-CA" sz="3200"/>
              <a:t> Measured</a:t>
            </a:r>
          </a:p>
          <a:p>
            <a:pPr lvl="2"/>
            <a:r>
              <a:rPr lang="en-CA" sz="3200"/>
              <a:t> Achievable </a:t>
            </a:r>
          </a:p>
          <a:p>
            <a:pPr lvl="2"/>
            <a:r>
              <a:rPr lang="en-CA" sz="3200"/>
              <a:t> Realistic</a:t>
            </a:r>
          </a:p>
          <a:p>
            <a:pPr lvl="2"/>
            <a:r>
              <a:rPr lang="en-CA" sz="3200"/>
              <a:t> Timed </a:t>
            </a:r>
          </a:p>
          <a:p>
            <a:pPr marL="0" indent="0">
              <a:buNone/>
            </a:pPr>
            <a:endParaRPr lang="en-CA" sz="4000"/>
          </a:p>
          <a:p>
            <a:endParaRPr lang="en-CA"/>
          </a:p>
        </p:txBody>
      </p:sp>
      <p:sp>
        <p:nvSpPr>
          <p:cNvPr id="3" name="Title 2">
            <a:extLst>
              <a:ext uri="{FF2B5EF4-FFF2-40B4-BE49-F238E27FC236}">
                <a16:creationId xmlns:a16="http://schemas.microsoft.com/office/drawing/2014/main" id="{32D46234-C02D-ABDA-102A-CBC889E5E8BB}"/>
              </a:ext>
            </a:extLst>
          </p:cNvPr>
          <p:cNvSpPr>
            <a:spLocks noGrp="1"/>
          </p:cNvSpPr>
          <p:nvPr>
            <p:ph type="title" idx="4294967295"/>
          </p:nvPr>
        </p:nvSpPr>
        <p:spPr>
          <a:xfrm>
            <a:off x="618765" y="799033"/>
            <a:ext cx="4194775" cy="1325562"/>
          </a:xfrm>
        </p:spPr>
        <p:txBody>
          <a:bodyPr>
            <a:normAutofit/>
          </a:bodyPr>
          <a:lstStyle/>
          <a:p>
            <a:pPr marL="571500" indent="-571500">
              <a:buBlip>
                <a:blip r:embed="rId3"/>
              </a:buBlip>
            </a:pPr>
            <a:r>
              <a:rPr lang="en-CA"/>
              <a:t>Smart Goal </a:t>
            </a:r>
          </a:p>
        </p:txBody>
      </p:sp>
      <p:pic>
        <p:nvPicPr>
          <p:cNvPr id="7" name="Picture 6" descr="A blue and green circular design&#10;&#10;Description automatically generated">
            <a:extLst>
              <a:ext uri="{FF2B5EF4-FFF2-40B4-BE49-F238E27FC236}">
                <a16:creationId xmlns:a16="http://schemas.microsoft.com/office/drawing/2014/main" id="{17C87C2A-21A0-C1F4-1798-4A9BDF3165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0405" y="1123430"/>
            <a:ext cx="4973188" cy="4611140"/>
          </a:xfrm>
          <a:prstGeom prst="rect">
            <a:avLst/>
          </a:prstGeom>
        </p:spPr>
      </p:pic>
    </p:spTree>
    <p:extLst>
      <p:ext uri="{BB962C8B-B14F-4D97-AF65-F5344CB8AC3E}">
        <p14:creationId xmlns:p14="http://schemas.microsoft.com/office/powerpoint/2010/main" val="2814183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D6F055A-CD3C-421B-89FE-A41DB1BB9A9C}"/>
              </a:ext>
            </a:extLst>
          </p:cNvPr>
          <p:cNvPicPr>
            <a:picLocks noChangeAspect="1"/>
          </p:cNvPicPr>
          <p:nvPr/>
        </p:nvPicPr>
        <p:blipFill rotWithShape="1">
          <a:blip r:embed="rId3"/>
          <a:srcRect t="-1" b="1919"/>
          <a:stretch/>
        </p:blipFill>
        <p:spPr>
          <a:xfrm rot="16200000">
            <a:off x="4940246" y="-403241"/>
            <a:ext cx="6848515" cy="7654993"/>
          </a:xfrm>
          <a:prstGeom prst="rect">
            <a:avLst/>
          </a:prstGeom>
          <a:ln>
            <a:noFill/>
          </a:ln>
          <a:effectLst>
            <a:softEdge rad="112500"/>
          </a:effectLst>
        </p:spPr>
      </p:pic>
      <p:sp>
        <p:nvSpPr>
          <p:cNvPr id="8" name="TextBox 7">
            <a:extLst>
              <a:ext uri="{FF2B5EF4-FFF2-40B4-BE49-F238E27FC236}">
                <a16:creationId xmlns:a16="http://schemas.microsoft.com/office/drawing/2014/main" id="{D585FCB2-C707-40BA-BD37-96507E139B37}"/>
              </a:ext>
            </a:extLst>
          </p:cNvPr>
          <p:cNvSpPr txBox="1"/>
          <p:nvPr/>
        </p:nvSpPr>
        <p:spPr>
          <a:xfrm rot="2427880">
            <a:off x="5143608" y="3418341"/>
            <a:ext cx="1979802" cy="369332"/>
          </a:xfrm>
          <a:prstGeom prst="rect">
            <a:avLst/>
          </a:prstGeom>
          <a:noFill/>
        </p:spPr>
        <p:txBody>
          <a:bodyPr wrap="square" rtlCol="0">
            <a:spAutoFit/>
          </a:bodyPr>
          <a:lstStyle/>
          <a:p>
            <a:pPr algn="ctr"/>
            <a:r>
              <a:rPr lang="en-CA" b="1"/>
              <a:t>Resilience</a:t>
            </a:r>
          </a:p>
        </p:txBody>
      </p:sp>
      <p:sp>
        <p:nvSpPr>
          <p:cNvPr id="64" name="TextBox 63">
            <a:extLst>
              <a:ext uri="{FF2B5EF4-FFF2-40B4-BE49-F238E27FC236}">
                <a16:creationId xmlns:a16="http://schemas.microsoft.com/office/drawing/2014/main" id="{BAE3B833-CCBB-4EFC-B933-1CA0B3C1C5CD}"/>
              </a:ext>
            </a:extLst>
          </p:cNvPr>
          <p:cNvSpPr txBox="1"/>
          <p:nvPr/>
        </p:nvSpPr>
        <p:spPr>
          <a:xfrm rot="3631605">
            <a:off x="5862860" y="2133619"/>
            <a:ext cx="1979802" cy="369332"/>
          </a:xfrm>
          <a:prstGeom prst="rect">
            <a:avLst/>
          </a:prstGeom>
          <a:noFill/>
        </p:spPr>
        <p:txBody>
          <a:bodyPr wrap="square" rtlCol="0">
            <a:spAutoFit/>
          </a:bodyPr>
          <a:lstStyle/>
          <a:p>
            <a:pPr algn="ctr"/>
            <a:r>
              <a:rPr lang="en-CA" b="1"/>
              <a:t>Adaptability</a:t>
            </a:r>
          </a:p>
        </p:txBody>
      </p:sp>
      <p:sp>
        <p:nvSpPr>
          <p:cNvPr id="65" name="TextBox 64">
            <a:extLst>
              <a:ext uri="{FF2B5EF4-FFF2-40B4-BE49-F238E27FC236}">
                <a16:creationId xmlns:a16="http://schemas.microsoft.com/office/drawing/2014/main" id="{7885F571-6F1A-48F8-A88B-D1229745829F}"/>
              </a:ext>
            </a:extLst>
          </p:cNvPr>
          <p:cNvSpPr txBox="1"/>
          <p:nvPr/>
        </p:nvSpPr>
        <p:spPr>
          <a:xfrm rot="4269112">
            <a:off x="6779356" y="1452601"/>
            <a:ext cx="1979802" cy="369332"/>
          </a:xfrm>
          <a:prstGeom prst="rect">
            <a:avLst/>
          </a:prstGeom>
          <a:noFill/>
        </p:spPr>
        <p:txBody>
          <a:bodyPr wrap="square" rtlCol="0">
            <a:spAutoFit/>
          </a:bodyPr>
          <a:lstStyle/>
          <a:p>
            <a:pPr algn="ctr"/>
            <a:r>
              <a:rPr lang="en-CA" b="1"/>
              <a:t>Compassion</a:t>
            </a:r>
          </a:p>
        </p:txBody>
      </p:sp>
      <p:sp>
        <p:nvSpPr>
          <p:cNvPr id="66" name="TextBox 65">
            <a:extLst>
              <a:ext uri="{FF2B5EF4-FFF2-40B4-BE49-F238E27FC236}">
                <a16:creationId xmlns:a16="http://schemas.microsoft.com/office/drawing/2014/main" id="{C6C310A0-BCFD-49B7-B21B-A1A56CE3DC33}"/>
              </a:ext>
            </a:extLst>
          </p:cNvPr>
          <p:cNvSpPr txBox="1"/>
          <p:nvPr/>
        </p:nvSpPr>
        <p:spPr>
          <a:xfrm rot="5599856">
            <a:off x="8001952" y="1627419"/>
            <a:ext cx="1979802" cy="369332"/>
          </a:xfrm>
          <a:prstGeom prst="rect">
            <a:avLst/>
          </a:prstGeom>
          <a:noFill/>
        </p:spPr>
        <p:txBody>
          <a:bodyPr wrap="square" rtlCol="0">
            <a:spAutoFit/>
          </a:bodyPr>
          <a:lstStyle/>
          <a:p>
            <a:pPr algn="ctr"/>
            <a:r>
              <a:rPr lang="en-CA" b="1"/>
              <a:t>Motivating</a:t>
            </a:r>
          </a:p>
        </p:txBody>
      </p:sp>
      <p:sp>
        <p:nvSpPr>
          <p:cNvPr id="67" name="TextBox 66">
            <a:extLst>
              <a:ext uri="{FF2B5EF4-FFF2-40B4-BE49-F238E27FC236}">
                <a16:creationId xmlns:a16="http://schemas.microsoft.com/office/drawing/2014/main" id="{8B0DB2C6-C3A8-4A1D-9DBE-E2FCCFB3B109}"/>
              </a:ext>
            </a:extLst>
          </p:cNvPr>
          <p:cNvSpPr txBox="1"/>
          <p:nvPr/>
        </p:nvSpPr>
        <p:spPr>
          <a:xfrm rot="18497775">
            <a:off x="10021768" y="3309927"/>
            <a:ext cx="1979802" cy="369332"/>
          </a:xfrm>
          <a:prstGeom prst="rect">
            <a:avLst/>
          </a:prstGeom>
          <a:noFill/>
        </p:spPr>
        <p:txBody>
          <a:bodyPr wrap="square" rtlCol="0">
            <a:spAutoFit/>
          </a:bodyPr>
          <a:lstStyle/>
          <a:p>
            <a:pPr algn="ctr"/>
            <a:r>
              <a:rPr lang="en-CA" b="1"/>
              <a:t>Competence</a:t>
            </a:r>
          </a:p>
        </p:txBody>
      </p:sp>
      <p:sp>
        <p:nvSpPr>
          <p:cNvPr id="9" name="TextBox 8">
            <a:extLst>
              <a:ext uri="{FF2B5EF4-FFF2-40B4-BE49-F238E27FC236}">
                <a16:creationId xmlns:a16="http://schemas.microsoft.com/office/drawing/2014/main" id="{2F224B4D-A94C-42AE-BA84-B4A321FE02CF}"/>
              </a:ext>
            </a:extLst>
          </p:cNvPr>
          <p:cNvSpPr txBox="1"/>
          <p:nvPr/>
        </p:nvSpPr>
        <p:spPr>
          <a:xfrm>
            <a:off x="7252974" y="3904524"/>
            <a:ext cx="2411130" cy="646331"/>
          </a:xfrm>
          <a:prstGeom prst="rect">
            <a:avLst/>
          </a:prstGeom>
          <a:noFill/>
        </p:spPr>
        <p:txBody>
          <a:bodyPr wrap="square" rtlCol="0">
            <a:spAutoFit/>
          </a:bodyPr>
          <a:lstStyle/>
          <a:p>
            <a:pPr algn="ctr"/>
            <a:r>
              <a:rPr lang="en-CA" sz="3600" b="1">
                <a:solidFill>
                  <a:schemeClr val="accent1"/>
                </a:solidFill>
              </a:rPr>
              <a:t>JANE</a:t>
            </a:r>
          </a:p>
        </p:txBody>
      </p:sp>
      <p:sp>
        <p:nvSpPr>
          <p:cNvPr id="21" name="TextBox 20">
            <a:extLst>
              <a:ext uri="{FF2B5EF4-FFF2-40B4-BE49-F238E27FC236}">
                <a16:creationId xmlns:a16="http://schemas.microsoft.com/office/drawing/2014/main" id="{44443BC8-5B3C-4E36-9884-D8487FE6FD79}"/>
              </a:ext>
            </a:extLst>
          </p:cNvPr>
          <p:cNvSpPr txBox="1"/>
          <p:nvPr/>
        </p:nvSpPr>
        <p:spPr>
          <a:xfrm rot="20869680">
            <a:off x="545583" y="3730776"/>
            <a:ext cx="3835834" cy="1015663"/>
          </a:xfrm>
          <a:prstGeom prst="rect">
            <a:avLst/>
          </a:prstGeom>
          <a:solidFill>
            <a:srgbClr val="ECF3FE"/>
          </a:solidFill>
        </p:spPr>
        <p:txBody>
          <a:bodyPr wrap="square" rtlCol="0">
            <a:spAutoFit/>
          </a:bodyPr>
          <a:lstStyle/>
          <a:p>
            <a:pPr algn="ctr"/>
            <a:r>
              <a:rPr lang="en-CA" sz="2000" b="1"/>
              <a:t>How did you learn it?</a:t>
            </a:r>
          </a:p>
          <a:p>
            <a:pPr algn="ctr"/>
            <a:r>
              <a:rPr lang="en-CA" sz="2000" i="1"/>
              <a:t>From moving a lot to new schools as a kid</a:t>
            </a:r>
          </a:p>
        </p:txBody>
      </p:sp>
      <p:sp>
        <p:nvSpPr>
          <p:cNvPr id="83" name="TextBox 82">
            <a:extLst>
              <a:ext uri="{FF2B5EF4-FFF2-40B4-BE49-F238E27FC236}">
                <a16:creationId xmlns:a16="http://schemas.microsoft.com/office/drawing/2014/main" id="{CE61CAF5-70D7-4732-A6DF-7236868954B4}"/>
              </a:ext>
            </a:extLst>
          </p:cNvPr>
          <p:cNvSpPr txBox="1"/>
          <p:nvPr/>
        </p:nvSpPr>
        <p:spPr>
          <a:xfrm rot="21032304">
            <a:off x="3079859" y="721975"/>
            <a:ext cx="3060584" cy="707886"/>
          </a:xfrm>
          <a:prstGeom prst="rect">
            <a:avLst/>
          </a:prstGeom>
          <a:solidFill>
            <a:srgbClr val="ECF3FE"/>
          </a:solidFill>
        </p:spPr>
        <p:txBody>
          <a:bodyPr wrap="square" rtlCol="0">
            <a:spAutoFit/>
          </a:bodyPr>
          <a:lstStyle/>
          <a:p>
            <a:pPr algn="ctr"/>
            <a:r>
              <a:rPr lang="en-CA" sz="2000" b="1"/>
              <a:t>Who taught you?</a:t>
            </a:r>
          </a:p>
          <a:p>
            <a:pPr algn="ctr"/>
            <a:r>
              <a:rPr lang="en-CA" sz="2000" i="1"/>
              <a:t>My Mother</a:t>
            </a:r>
          </a:p>
        </p:txBody>
      </p:sp>
      <p:sp>
        <p:nvSpPr>
          <p:cNvPr id="84" name="TextBox 83">
            <a:extLst>
              <a:ext uri="{FF2B5EF4-FFF2-40B4-BE49-F238E27FC236}">
                <a16:creationId xmlns:a16="http://schemas.microsoft.com/office/drawing/2014/main" id="{74713545-7CE9-4448-954E-144581062986}"/>
              </a:ext>
            </a:extLst>
          </p:cNvPr>
          <p:cNvSpPr txBox="1"/>
          <p:nvPr/>
        </p:nvSpPr>
        <p:spPr>
          <a:xfrm rot="864096">
            <a:off x="629344" y="1740513"/>
            <a:ext cx="3396210" cy="1015663"/>
          </a:xfrm>
          <a:prstGeom prst="rect">
            <a:avLst/>
          </a:prstGeom>
          <a:solidFill>
            <a:srgbClr val="ECF3FE"/>
          </a:solidFill>
        </p:spPr>
        <p:txBody>
          <a:bodyPr wrap="square" rtlCol="0">
            <a:spAutoFit/>
          </a:bodyPr>
          <a:lstStyle/>
          <a:p>
            <a:pPr algn="ctr"/>
            <a:r>
              <a:rPr lang="en-CA" sz="2000" b="1"/>
              <a:t>When was the last time you used it?</a:t>
            </a:r>
          </a:p>
          <a:p>
            <a:pPr algn="ctr"/>
            <a:r>
              <a:rPr lang="en-CA" sz="2000" i="1"/>
              <a:t>Yesterday!</a:t>
            </a:r>
          </a:p>
        </p:txBody>
      </p:sp>
      <p:pic>
        <p:nvPicPr>
          <p:cNvPr id="23" name="Graphic 22" descr="Arrow Right with solid fill">
            <a:extLst>
              <a:ext uri="{FF2B5EF4-FFF2-40B4-BE49-F238E27FC236}">
                <a16:creationId xmlns:a16="http://schemas.microsoft.com/office/drawing/2014/main" id="{EFCEE8D8-2ADD-4E18-9DDD-0525684C654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9523768">
            <a:off x="4491795" y="2983594"/>
            <a:ext cx="670033" cy="670033"/>
          </a:xfrm>
          <a:prstGeom prst="rect">
            <a:avLst/>
          </a:prstGeom>
        </p:spPr>
      </p:pic>
      <p:pic>
        <p:nvPicPr>
          <p:cNvPr id="87" name="Graphic 86" descr="Arrow Right with solid fill">
            <a:extLst>
              <a:ext uri="{FF2B5EF4-FFF2-40B4-BE49-F238E27FC236}">
                <a16:creationId xmlns:a16="http://schemas.microsoft.com/office/drawing/2014/main" id="{27749698-A25E-428D-8BA1-CF9E4BB9B3E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2723022">
            <a:off x="4449090" y="2333036"/>
            <a:ext cx="670033" cy="670033"/>
          </a:xfrm>
          <a:prstGeom prst="rect">
            <a:avLst/>
          </a:prstGeom>
        </p:spPr>
      </p:pic>
      <p:pic>
        <p:nvPicPr>
          <p:cNvPr id="88" name="Graphic 87" descr="Arrow Right with solid fill">
            <a:extLst>
              <a:ext uri="{FF2B5EF4-FFF2-40B4-BE49-F238E27FC236}">
                <a16:creationId xmlns:a16="http://schemas.microsoft.com/office/drawing/2014/main" id="{2D4F91F5-BB96-4DA9-86D4-22E9557B18F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5789977">
            <a:off x="5002457" y="1960536"/>
            <a:ext cx="670033" cy="670033"/>
          </a:xfrm>
          <a:prstGeom prst="rect">
            <a:avLst/>
          </a:prstGeom>
        </p:spPr>
      </p:pic>
      <p:sp>
        <p:nvSpPr>
          <p:cNvPr id="2" name="TextBox 1">
            <a:extLst>
              <a:ext uri="{FF2B5EF4-FFF2-40B4-BE49-F238E27FC236}">
                <a16:creationId xmlns:a16="http://schemas.microsoft.com/office/drawing/2014/main" id="{773FFFE9-55EF-1CA3-0F2E-1EBDEB23AAEA}"/>
              </a:ext>
            </a:extLst>
          </p:cNvPr>
          <p:cNvSpPr txBox="1"/>
          <p:nvPr/>
        </p:nvSpPr>
        <p:spPr>
          <a:xfrm>
            <a:off x="644006" y="5450945"/>
            <a:ext cx="5934974" cy="701731"/>
          </a:xfrm>
          <a:prstGeom prst="rect">
            <a:avLst/>
          </a:prstGeom>
          <a:noFill/>
        </p:spPr>
        <p:txBody>
          <a:bodyPr wrap="square" rtlCol="0">
            <a:spAutoFit/>
          </a:bodyPr>
          <a:lstStyle/>
          <a:p>
            <a:pPr marL="571500" indent="-571500">
              <a:lnSpc>
                <a:spcPct val="90000"/>
              </a:lnSpc>
              <a:spcBef>
                <a:spcPct val="0"/>
              </a:spcBef>
              <a:buBlip>
                <a:blip r:embed="rId6"/>
              </a:buBlip>
            </a:pPr>
            <a:r>
              <a:rPr lang="en-CA" sz="4400">
                <a:latin typeface="+mj-lt"/>
                <a:ea typeface="+mj-ea"/>
                <a:cs typeface="+mj-cs"/>
              </a:rPr>
              <a:t>Helping Hand</a:t>
            </a:r>
          </a:p>
        </p:txBody>
      </p:sp>
    </p:spTree>
    <p:extLst>
      <p:ext uri="{BB962C8B-B14F-4D97-AF65-F5344CB8AC3E}">
        <p14:creationId xmlns:p14="http://schemas.microsoft.com/office/powerpoint/2010/main" val="1024941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4" grpId="0"/>
      <p:bldP spid="65" grpId="0"/>
      <p:bldP spid="66" grpId="0"/>
      <p:bldP spid="67" grpId="0"/>
      <p:bldP spid="21" grpId="0" animBg="1"/>
      <p:bldP spid="83" grpId="0" animBg="1"/>
      <p:bldP spid="8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4B51D71-445C-1763-17CB-FF99810B1044}"/>
              </a:ext>
            </a:extLst>
          </p:cNvPr>
          <p:cNvSpPr/>
          <p:nvPr/>
        </p:nvSpPr>
        <p:spPr>
          <a:xfrm>
            <a:off x="0" y="1487999"/>
            <a:ext cx="4477601" cy="440567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DDAF7FD5-06C5-71C6-1C2F-961FB77766B1}"/>
              </a:ext>
            </a:extLst>
          </p:cNvPr>
          <p:cNvSpPr>
            <a:spLocks noGrp="1"/>
          </p:cNvSpPr>
          <p:nvPr>
            <p:ph type="title"/>
          </p:nvPr>
        </p:nvSpPr>
        <p:spPr>
          <a:xfrm>
            <a:off x="3420765" y="162437"/>
            <a:ext cx="5350468" cy="1325563"/>
          </a:xfrm>
        </p:spPr>
        <p:txBody>
          <a:bodyPr/>
          <a:lstStyle/>
          <a:p>
            <a:pPr marL="571500" indent="-571500" algn="ctr">
              <a:buBlip>
                <a:blip r:embed="rId3"/>
              </a:buBlip>
            </a:pPr>
            <a:r>
              <a:rPr lang="en-CA" dirty="0"/>
              <a:t>Sharing Circle</a:t>
            </a:r>
          </a:p>
        </p:txBody>
      </p:sp>
      <p:sp>
        <p:nvSpPr>
          <p:cNvPr id="3" name="Content Placeholder 2">
            <a:extLst>
              <a:ext uri="{FF2B5EF4-FFF2-40B4-BE49-F238E27FC236}">
                <a16:creationId xmlns:a16="http://schemas.microsoft.com/office/drawing/2014/main" id="{17A3AA3F-C1C8-5D15-709D-D977EFD36F0F}"/>
              </a:ext>
            </a:extLst>
          </p:cNvPr>
          <p:cNvSpPr>
            <a:spLocks noGrp="1"/>
          </p:cNvSpPr>
          <p:nvPr>
            <p:ph sz="half" idx="1"/>
          </p:nvPr>
        </p:nvSpPr>
        <p:spPr>
          <a:xfrm>
            <a:off x="4477601" y="1542341"/>
            <a:ext cx="7714399" cy="4351338"/>
          </a:xfrm>
        </p:spPr>
        <p:txBody>
          <a:bodyPr>
            <a:normAutofit fontScale="92500"/>
          </a:bodyPr>
          <a:lstStyle/>
          <a:p>
            <a:pPr marL="0" indent="0">
              <a:spcAft>
                <a:spcPts val="600"/>
              </a:spcAft>
              <a:buNone/>
            </a:pPr>
            <a:r>
              <a:rPr lang="en-CA" dirty="0"/>
              <a:t>What is something from this week that you feel particularly good about? It could be:</a:t>
            </a:r>
          </a:p>
          <a:p>
            <a:pPr lvl="1">
              <a:spcAft>
                <a:spcPts val="600"/>
              </a:spcAft>
            </a:pPr>
            <a:r>
              <a:rPr lang="en-CA" dirty="0"/>
              <a:t>A strength that you have that has been affirmed for you</a:t>
            </a:r>
          </a:p>
          <a:p>
            <a:pPr lvl="1">
              <a:spcAft>
                <a:spcPts val="600"/>
              </a:spcAft>
            </a:pPr>
            <a:r>
              <a:rPr lang="en-CA" dirty="0"/>
              <a:t>An activity that was impactful that you really enjoyed?</a:t>
            </a:r>
          </a:p>
          <a:p>
            <a:pPr lvl="1">
              <a:spcAft>
                <a:spcPts val="600"/>
              </a:spcAft>
            </a:pPr>
            <a:r>
              <a:rPr lang="en-CA" dirty="0"/>
              <a:t>A person in the group who helped you</a:t>
            </a:r>
          </a:p>
          <a:p>
            <a:pPr lvl="1">
              <a:spcAft>
                <a:spcPts val="600"/>
              </a:spcAft>
            </a:pPr>
            <a:r>
              <a:rPr lang="en-CA" dirty="0"/>
              <a:t>Something you’ve overcome or a choice you made that you feel positive about – a step you feel proud of</a:t>
            </a:r>
          </a:p>
          <a:p>
            <a:pPr lvl="1">
              <a:spcAft>
                <a:spcPts val="600"/>
              </a:spcAft>
            </a:pPr>
            <a:r>
              <a:rPr lang="en-CA" dirty="0"/>
              <a:t>Or anything else that stands out!</a:t>
            </a:r>
          </a:p>
        </p:txBody>
      </p:sp>
      <p:pic>
        <p:nvPicPr>
          <p:cNvPr id="1028" name="Picture 4" descr="82 Awesome Gratitude Quotes to Inspire an Attitude of Gratitude">
            <a:extLst>
              <a:ext uri="{FF2B5EF4-FFF2-40B4-BE49-F238E27FC236}">
                <a16:creationId xmlns:a16="http://schemas.microsoft.com/office/drawing/2014/main" id="{ED163D24-52FE-EFBF-1DC1-006D421B75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148" y="1831351"/>
            <a:ext cx="3773317" cy="3773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2650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Balloon Powered Toy Car</a:t>
            </a:r>
          </a:p>
        </p:txBody>
      </p:sp>
      <p:pic>
        <p:nvPicPr>
          <p:cNvPr id="4" name="IvSTywa7pck"/>
          <p:cNvPicPr>
            <a:picLocks noRot="1" noChangeAspect="1"/>
          </p:cNvPicPr>
          <p:nvPr>
            <a:videoFile r:link="rId1"/>
          </p:nvPr>
        </p:nvPicPr>
        <p:blipFill>
          <a:blip r:embed="rId5"/>
          <a:stretch>
            <a:fillRect/>
          </a:stretch>
        </p:blipFill>
        <p:spPr>
          <a:xfrm>
            <a:off x="191589" y="2195376"/>
            <a:ext cx="5688149" cy="3199584"/>
          </a:xfrm>
          <a:prstGeom prst="rect">
            <a:avLst/>
          </a:prstGeom>
        </p:spPr>
      </p:pic>
      <p:pic>
        <p:nvPicPr>
          <p:cNvPr id="6" name="-OENIttg1dU"/>
          <p:cNvPicPr>
            <a:picLocks noRot="1" noChangeAspect="1"/>
          </p:cNvPicPr>
          <p:nvPr>
            <a:videoFile r:link="rId2"/>
          </p:nvPr>
        </p:nvPicPr>
        <p:blipFill>
          <a:blip r:embed="rId6"/>
          <a:stretch>
            <a:fillRect/>
          </a:stretch>
        </p:blipFill>
        <p:spPr>
          <a:xfrm>
            <a:off x="6273075" y="2195376"/>
            <a:ext cx="5688149" cy="3199584"/>
          </a:xfrm>
          <a:prstGeom prst="rect">
            <a:avLst/>
          </a:prstGeom>
        </p:spPr>
      </p:pic>
    </p:spTree>
    <p:extLst>
      <p:ext uri="{BB962C8B-B14F-4D97-AF65-F5344CB8AC3E}">
        <p14:creationId xmlns:p14="http://schemas.microsoft.com/office/powerpoint/2010/main" val="23261542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8677D-65FF-FB5A-6B30-58C067EBF299}"/>
              </a:ext>
            </a:extLst>
          </p:cNvPr>
          <p:cNvSpPr>
            <a:spLocks noGrp="1"/>
          </p:cNvSpPr>
          <p:nvPr>
            <p:ph type="title"/>
          </p:nvPr>
        </p:nvSpPr>
        <p:spPr/>
        <p:txBody>
          <a:bodyPr/>
          <a:lstStyle/>
          <a:p>
            <a:pPr marL="571500" indent="-571500">
              <a:buBlip>
                <a:blip r:embed="rId3"/>
              </a:buBlip>
            </a:pPr>
            <a:r>
              <a:rPr lang="en-CA"/>
              <a:t>Definition of an Inhibitor</a:t>
            </a:r>
          </a:p>
        </p:txBody>
      </p:sp>
      <p:sp>
        <p:nvSpPr>
          <p:cNvPr id="3" name="Text Placeholder 2">
            <a:extLst>
              <a:ext uri="{FF2B5EF4-FFF2-40B4-BE49-F238E27FC236}">
                <a16:creationId xmlns:a16="http://schemas.microsoft.com/office/drawing/2014/main" id="{07A7A710-C36F-1B99-85A6-3B5CA2EDD238}"/>
              </a:ext>
            </a:extLst>
          </p:cNvPr>
          <p:cNvSpPr>
            <a:spLocks noGrp="1"/>
          </p:cNvSpPr>
          <p:nvPr>
            <p:ph type="body" sz="quarter" idx="10"/>
          </p:nvPr>
        </p:nvSpPr>
        <p:spPr>
          <a:xfrm>
            <a:off x="602810" y="2157684"/>
            <a:ext cx="8278543" cy="3609705"/>
          </a:xfrm>
        </p:spPr>
        <p:txBody>
          <a:bodyPr/>
          <a:lstStyle/>
          <a:p>
            <a:pPr marL="0" indent="0">
              <a:buNone/>
            </a:pPr>
            <a:r>
              <a:rPr lang="en-US"/>
              <a:t>An inhibitor is someone or something who makes you feel self-conscious and unable to act in a relaxed and natural way</a:t>
            </a:r>
          </a:p>
          <a:p>
            <a:pPr marL="0" indent="0">
              <a:buNone/>
            </a:pPr>
            <a:endParaRPr lang="en-US"/>
          </a:p>
          <a:p>
            <a:pPr marL="0" indent="0">
              <a:buNone/>
            </a:pPr>
            <a:r>
              <a:rPr lang="en-US"/>
              <a:t>They are things or people that may hold us back from building the energy we need to move forward to our goals</a:t>
            </a:r>
          </a:p>
          <a:p>
            <a:pPr marL="0" indent="0">
              <a:buNone/>
            </a:pPr>
            <a:endParaRPr lang="en-CA"/>
          </a:p>
        </p:txBody>
      </p:sp>
    </p:spTree>
    <p:extLst>
      <p:ext uri="{BB962C8B-B14F-4D97-AF65-F5344CB8AC3E}">
        <p14:creationId xmlns:p14="http://schemas.microsoft.com/office/powerpoint/2010/main" val="3554074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8677D-65FF-FB5A-6B30-58C067EBF299}"/>
              </a:ext>
            </a:extLst>
          </p:cNvPr>
          <p:cNvSpPr>
            <a:spLocks noGrp="1"/>
          </p:cNvSpPr>
          <p:nvPr>
            <p:ph type="title"/>
          </p:nvPr>
        </p:nvSpPr>
        <p:spPr/>
        <p:txBody>
          <a:bodyPr/>
          <a:lstStyle/>
          <a:p>
            <a:pPr marL="571500" indent="-571500">
              <a:buBlip>
                <a:blip r:embed="rId3"/>
              </a:buBlip>
            </a:pPr>
            <a:r>
              <a:rPr lang="en-CA"/>
              <a:t>Definition of Stress</a:t>
            </a:r>
          </a:p>
        </p:txBody>
      </p:sp>
      <p:sp>
        <p:nvSpPr>
          <p:cNvPr id="3" name="Text Placeholder 2">
            <a:extLst>
              <a:ext uri="{FF2B5EF4-FFF2-40B4-BE49-F238E27FC236}">
                <a16:creationId xmlns:a16="http://schemas.microsoft.com/office/drawing/2014/main" id="{07A7A710-C36F-1B99-85A6-3B5CA2EDD238}"/>
              </a:ext>
            </a:extLst>
          </p:cNvPr>
          <p:cNvSpPr>
            <a:spLocks noGrp="1"/>
          </p:cNvSpPr>
          <p:nvPr>
            <p:ph type="body" sz="quarter" idx="10"/>
          </p:nvPr>
        </p:nvSpPr>
        <p:spPr>
          <a:xfrm>
            <a:off x="602810" y="2582789"/>
            <a:ext cx="8278543" cy="1692421"/>
          </a:xfrm>
        </p:spPr>
        <p:txBody>
          <a:bodyPr/>
          <a:lstStyle/>
          <a:p>
            <a:pPr marL="0" indent="0">
              <a:buNone/>
            </a:pPr>
            <a:r>
              <a:rPr lang="en-US"/>
              <a:t>Stress is the body’s response to any demand or pressure. It is a natural response. Stress can have healthy or unhealthy effects on our lives</a:t>
            </a:r>
          </a:p>
          <a:p>
            <a:endParaRPr lang="en-CA"/>
          </a:p>
        </p:txBody>
      </p:sp>
    </p:spTree>
    <p:extLst>
      <p:ext uri="{BB962C8B-B14F-4D97-AF65-F5344CB8AC3E}">
        <p14:creationId xmlns:p14="http://schemas.microsoft.com/office/powerpoint/2010/main" val="573193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325781893"/>
              </p:ext>
            </p:extLst>
          </p:nvPr>
        </p:nvGraphicFramePr>
        <p:xfrm>
          <a:off x="171994" y="3110949"/>
          <a:ext cx="11848012" cy="34604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1"/>
          <p:cNvSpPr txBox="1">
            <a:spLocks/>
          </p:cNvSpPr>
          <p:nvPr/>
        </p:nvSpPr>
        <p:spPr>
          <a:xfrm>
            <a:off x="171994" y="913144"/>
            <a:ext cx="11848012" cy="2197805"/>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228600" indent="-228600">
              <a:lnSpc>
                <a:spcPct val="90000"/>
              </a:lnSpc>
              <a:spcBef>
                <a:spcPts val="1000"/>
              </a:spcBef>
              <a:buBlip>
                <a:blip r:embed="rId8"/>
              </a:buBlip>
            </a:pPr>
            <a:endParaRPr lang="en-US" sz="4000">
              <a:solidFill>
                <a:schemeClr val="tx1"/>
              </a:solidFill>
              <a:latin typeface="+mn-lt"/>
              <a:ea typeface="+mn-ea"/>
              <a:cs typeface="+mn-cs"/>
            </a:endParaRPr>
          </a:p>
          <a:p>
            <a:pPr>
              <a:lnSpc>
                <a:spcPct val="90000"/>
              </a:lnSpc>
              <a:spcBef>
                <a:spcPts val="1000"/>
              </a:spcBef>
            </a:pPr>
            <a:r>
              <a:rPr lang="en-US" sz="2800">
                <a:solidFill>
                  <a:schemeClr val="tx1"/>
                </a:solidFill>
                <a:latin typeface="+mn-lt"/>
                <a:ea typeface="+mn-ea"/>
                <a:cs typeface="+mn-cs"/>
              </a:rPr>
              <a:t>As part of an experience at MIT people were asked to review a piece of paper with all kinds of letters and circle the double letters. They were given money to complete the task.</a:t>
            </a:r>
          </a:p>
        </p:txBody>
      </p:sp>
      <p:sp>
        <p:nvSpPr>
          <p:cNvPr id="2" name="TextBox 1">
            <a:extLst>
              <a:ext uri="{FF2B5EF4-FFF2-40B4-BE49-F238E27FC236}">
                <a16:creationId xmlns:a16="http://schemas.microsoft.com/office/drawing/2014/main" id="{3E43F80D-7558-11BB-1599-E3BB727025D7}"/>
              </a:ext>
            </a:extLst>
          </p:cNvPr>
          <p:cNvSpPr txBox="1"/>
          <p:nvPr/>
        </p:nvSpPr>
        <p:spPr>
          <a:xfrm>
            <a:off x="707366" y="562278"/>
            <a:ext cx="5934974" cy="701731"/>
          </a:xfrm>
          <a:prstGeom prst="rect">
            <a:avLst/>
          </a:prstGeom>
          <a:noFill/>
        </p:spPr>
        <p:txBody>
          <a:bodyPr wrap="square" rtlCol="0">
            <a:spAutoFit/>
          </a:bodyPr>
          <a:lstStyle/>
          <a:p>
            <a:pPr marL="571500" indent="-571500">
              <a:lnSpc>
                <a:spcPct val="90000"/>
              </a:lnSpc>
              <a:spcBef>
                <a:spcPct val="0"/>
              </a:spcBef>
              <a:buBlip>
                <a:blip r:embed="rId8"/>
              </a:buBlip>
            </a:pPr>
            <a:r>
              <a:rPr lang="en-CA" sz="4400">
                <a:latin typeface="+mj-lt"/>
                <a:ea typeface="+mj-ea"/>
                <a:cs typeface="+mj-cs"/>
              </a:rPr>
              <a:t>Consider this…</a:t>
            </a:r>
          </a:p>
        </p:txBody>
      </p:sp>
    </p:spTree>
    <p:extLst>
      <p:ext uri="{BB962C8B-B14F-4D97-AF65-F5344CB8AC3E}">
        <p14:creationId xmlns:p14="http://schemas.microsoft.com/office/powerpoint/2010/main" val="41539942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kills for Success: Creativity and innovation, problem solving, reading, digital, collaboration, adaptability, writing, numeracy, communication">
            <a:extLst>
              <a:ext uri="{FF2B5EF4-FFF2-40B4-BE49-F238E27FC236}">
                <a16:creationId xmlns:a16="http://schemas.microsoft.com/office/drawing/2014/main" id="{04AB1563-9C18-45A1-B944-C050009F9C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4613" y="0"/>
            <a:ext cx="69611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2601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64CCD1-9520-49ED-992C-E57AF121FBEF}"/>
              </a:ext>
            </a:extLst>
          </p:cNvPr>
          <p:cNvSpPr>
            <a:spLocks noGrp="1"/>
          </p:cNvSpPr>
          <p:nvPr>
            <p:ph type="title"/>
          </p:nvPr>
        </p:nvSpPr>
        <p:spPr>
          <a:xfrm>
            <a:off x="876299" y="431418"/>
            <a:ext cx="4127500" cy="1325563"/>
          </a:xfrm>
        </p:spPr>
        <p:txBody>
          <a:bodyPr/>
          <a:lstStyle/>
          <a:p>
            <a:r>
              <a:rPr lang="en-CA" dirty="0"/>
              <a:t>Adaptability </a:t>
            </a:r>
          </a:p>
        </p:txBody>
      </p:sp>
      <p:graphicFrame>
        <p:nvGraphicFramePr>
          <p:cNvPr id="8" name="Content Placeholder 7">
            <a:extLst>
              <a:ext uri="{FF2B5EF4-FFF2-40B4-BE49-F238E27FC236}">
                <a16:creationId xmlns:a16="http://schemas.microsoft.com/office/drawing/2014/main" id="{5C4060D4-B49E-4796-9AE1-76220354832F}"/>
              </a:ext>
            </a:extLst>
          </p:cNvPr>
          <p:cNvGraphicFramePr>
            <a:graphicFrameLocks noGrp="1"/>
          </p:cNvGraphicFramePr>
          <p:nvPr>
            <p:ph idx="1"/>
            <p:extLst>
              <p:ext uri="{D42A27DB-BD31-4B8C-83A1-F6EECF244321}">
                <p14:modId xmlns:p14="http://schemas.microsoft.com/office/powerpoint/2010/main" val="2477830238"/>
              </p:ext>
            </p:extLst>
          </p:nvPr>
        </p:nvGraphicFramePr>
        <p:xfrm>
          <a:off x="876299" y="1832832"/>
          <a:ext cx="10887075" cy="4823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Icon&#10;&#10;Description automatically generated">
            <a:extLst>
              <a:ext uri="{FF2B5EF4-FFF2-40B4-BE49-F238E27FC236}">
                <a16:creationId xmlns:a16="http://schemas.microsoft.com/office/drawing/2014/main" id="{870E2470-E8E9-394E-7D27-BC885ABE8121}"/>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219113" y="2333699"/>
            <a:ext cx="2190601" cy="2190601"/>
          </a:xfrm>
          <a:prstGeom prst="rect">
            <a:avLst/>
          </a:prstGeom>
          <a:noFill/>
          <a:ln>
            <a:noFill/>
          </a:ln>
        </p:spPr>
      </p:pic>
    </p:spTree>
    <p:extLst>
      <p:ext uri="{BB962C8B-B14F-4D97-AF65-F5344CB8AC3E}">
        <p14:creationId xmlns:p14="http://schemas.microsoft.com/office/powerpoint/2010/main" val="2694768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64CCD1-9520-49ED-992C-E57AF121FBEF}"/>
              </a:ext>
            </a:extLst>
          </p:cNvPr>
          <p:cNvSpPr>
            <a:spLocks noGrp="1"/>
          </p:cNvSpPr>
          <p:nvPr>
            <p:ph type="title"/>
          </p:nvPr>
        </p:nvSpPr>
        <p:spPr>
          <a:xfrm>
            <a:off x="762001" y="422274"/>
            <a:ext cx="4391024" cy="1325563"/>
          </a:xfrm>
        </p:spPr>
        <p:txBody>
          <a:bodyPr/>
          <a:lstStyle/>
          <a:p>
            <a:r>
              <a:rPr lang="en-CA" dirty="0"/>
              <a:t>Collaboration </a:t>
            </a:r>
          </a:p>
        </p:txBody>
      </p:sp>
      <p:graphicFrame>
        <p:nvGraphicFramePr>
          <p:cNvPr id="8" name="Content Placeholder 7">
            <a:extLst>
              <a:ext uri="{FF2B5EF4-FFF2-40B4-BE49-F238E27FC236}">
                <a16:creationId xmlns:a16="http://schemas.microsoft.com/office/drawing/2014/main" id="{5C4060D4-B49E-4796-9AE1-76220354832F}"/>
              </a:ext>
            </a:extLst>
          </p:cNvPr>
          <p:cNvGraphicFramePr>
            <a:graphicFrameLocks noGrp="1"/>
          </p:cNvGraphicFramePr>
          <p:nvPr>
            <p:ph idx="1"/>
            <p:extLst>
              <p:ext uri="{D42A27DB-BD31-4B8C-83A1-F6EECF244321}">
                <p14:modId xmlns:p14="http://schemas.microsoft.com/office/powerpoint/2010/main" val="3598141418"/>
              </p:ext>
            </p:extLst>
          </p:nvPr>
        </p:nvGraphicFramePr>
        <p:xfrm>
          <a:off x="714375" y="1747836"/>
          <a:ext cx="10715624" cy="48998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Icon&#10;&#10;Description automatically generated">
            <a:extLst>
              <a:ext uri="{FF2B5EF4-FFF2-40B4-BE49-F238E27FC236}">
                <a16:creationId xmlns:a16="http://schemas.microsoft.com/office/drawing/2014/main" id="{CC5787B2-4F55-68EE-4AD3-111E166100E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025781" y="2331728"/>
            <a:ext cx="2194543" cy="2194543"/>
          </a:xfrm>
          <a:prstGeom prst="rect">
            <a:avLst/>
          </a:prstGeom>
          <a:noFill/>
          <a:ln>
            <a:noFill/>
          </a:ln>
        </p:spPr>
      </p:pic>
    </p:spTree>
    <p:extLst>
      <p:ext uri="{BB962C8B-B14F-4D97-AF65-F5344CB8AC3E}">
        <p14:creationId xmlns:p14="http://schemas.microsoft.com/office/powerpoint/2010/main" val="37176892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64CCD1-9520-49ED-992C-E57AF121FBEF}"/>
              </a:ext>
            </a:extLst>
          </p:cNvPr>
          <p:cNvSpPr>
            <a:spLocks noGrp="1"/>
          </p:cNvSpPr>
          <p:nvPr>
            <p:ph type="title"/>
          </p:nvPr>
        </p:nvSpPr>
        <p:spPr>
          <a:xfrm>
            <a:off x="647698" y="507270"/>
            <a:ext cx="5204462" cy="1325563"/>
          </a:xfrm>
        </p:spPr>
        <p:txBody>
          <a:bodyPr/>
          <a:lstStyle/>
          <a:p>
            <a:r>
              <a:rPr lang="en-CA" dirty="0"/>
              <a:t>Communication </a:t>
            </a:r>
          </a:p>
        </p:txBody>
      </p:sp>
      <p:graphicFrame>
        <p:nvGraphicFramePr>
          <p:cNvPr id="8" name="Content Placeholder 7">
            <a:extLst>
              <a:ext uri="{FF2B5EF4-FFF2-40B4-BE49-F238E27FC236}">
                <a16:creationId xmlns:a16="http://schemas.microsoft.com/office/drawing/2014/main" id="{5C4060D4-B49E-4796-9AE1-76220354832F}"/>
              </a:ext>
            </a:extLst>
          </p:cNvPr>
          <p:cNvGraphicFramePr>
            <a:graphicFrameLocks noGrp="1"/>
          </p:cNvGraphicFramePr>
          <p:nvPr>
            <p:ph idx="1"/>
            <p:extLst>
              <p:ext uri="{D42A27DB-BD31-4B8C-83A1-F6EECF244321}">
                <p14:modId xmlns:p14="http://schemas.microsoft.com/office/powerpoint/2010/main" val="2752211940"/>
              </p:ext>
            </p:extLst>
          </p:nvPr>
        </p:nvGraphicFramePr>
        <p:xfrm>
          <a:off x="876299" y="1832833"/>
          <a:ext cx="10887075" cy="48148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Icon&#10;&#10;Description automatically generated">
            <a:extLst>
              <a:ext uri="{FF2B5EF4-FFF2-40B4-BE49-F238E27FC236}">
                <a16:creationId xmlns:a16="http://schemas.microsoft.com/office/drawing/2014/main" id="{F095D9C9-4045-4F29-E6CE-1BF4A85A4594}"/>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638213" y="2456969"/>
            <a:ext cx="1944062" cy="1944062"/>
          </a:xfrm>
          <a:prstGeom prst="rect">
            <a:avLst/>
          </a:prstGeom>
          <a:noFill/>
          <a:ln>
            <a:noFill/>
          </a:ln>
        </p:spPr>
      </p:pic>
    </p:spTree>
    <p:extLst>
      <p:ext uri="{BB962C8B-B14F-4D97-AF65-F5344CB8AC3E}">
        <p14:creationId xmlns:p14="http://schemas.microsoft.com/office/powerpoint/2010/main" val="17826180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64CCD1-9520-49ED-992C-E57AF121FBEF}"/>
              </a:ext>
            </a:extLst>
          </p:cNvPr>
          <p:cNvSpPr>
            <a:spLocks noGrp="1"/>
          </p:cNvSpPr>
          <p:nvPr>
            <p:ph type="title"/>
          </p:nvPr>
        </p:nvSpPr>
        <p:spPr>
          <a:xfrm>
            <a:off x="876298" y="422274"/>
            <a:ext cx="5743577" cy="1325563"/>
          </a:xfrm>
        </p:spPr>
        <p:txBody>
          <a:bodyPr/>
          <a:lstStyle/>
          <a:p>
            <a:r>
              <a:rPr lang="en-CA" dirty="0"/>
              <a:t>Creativity and Innovation </a:t>
            </a:r>
          </a:p>
        </p:txBody>
      </p:sp>
      <p:graphicFrame>
        <p:nvGraphicFramePr>
          <p:cNvPr id="8" name="Content Placeholder 7">
            <a:extLst>
              <a:ext uri="{FF2B5EF4-FFF2-40B4-BE49-F238E27FC236}">
                <a16:creationId xmlns:a16="http://schemas.microsoft.com/office/drawing/2014/main" id="{5C4060D4-B49E-4796-9AE1-76220354832F}"/>
              </a:ext>
            </a:extLst>
          </p:cNvPr>
          <p:cNvGraphicFramePr>
            <a:graphicFrameLocks noGrp="1"/>
          </p:cNvGraphicFramePr>
          <p:nvPr>
            <p:ph idx="1"/>
            <p:extLst>
              <p:ext uri="{D42A27DB-BD31-4B8C-83A1-F6EECF244321}">
                <p14:modId xmlns:p14="http://schemas.microsoft.com/office/powerpoint/2010/main" val="2722672168"/>
              </p:ext>
            </p:extLst>
          </p:nvPr>
        </p:nvGraphicFramePr>
        <p:xfrm>
          <a:off x="876298" y="1899508"/>
          <a:ext cx="10887075" cy="46658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Icon&#10;&#10;Description automatically generated">
            <a:extLst>
              <a:ext uri="{FF2B5EF4-FFF2-40B4-BE49-F238E27FC236}">
                <a16:creationId xmlns:a16="http://schemas.microsoft.com/office/drawing/2014/main" id="{BBBD3B68-F6D0-E5DB-FEC2-C37FEDEEADB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341719" y="2384922"/>
            <a:ext cx="2088156" cy="2088156"/>
          </a:xfrm>
          <a:prstGeom prst="rect">
            <a:avLst/>
          </a:prstGeom>
          <a:noFill/>
          <a:ln>
            <a:noFill/>
          </a:ln>
        </p:spPr>
      </p:pic>
    </p:spTree>
    <p:extLst>
      <p:ext uri="{BB962C8B-B14F-4D97-AF65-F5344CB8AC3E}">
        <p14:creationId xmlns:p14="http://schemas.microsoft.com/office/powerpoint/2010/main" val="24800432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64CCD1-9520-49ED-992C-E57AF121FBEF}"/>
              </a:ext>
            </a:extLst>
          </p:cNvPr>
          <p:cNvSpPr>
            <a:spLocks noGrp="1"/>
          </p:cNvSpPr>
          <p:nvPr>
            <p:ph type="title"/>
          </p:nvPr>
        </p:nvSpPr>
        <p:spPr>
          <a:xfrm>
            <a:off x="876298" y="422274"/>
            <a:ext cx="4953001" cy="1325563"/>
          </a:xfrm>
        </p:spPr>
        <p:txBody>
          <a:bodyPr/>
          <a:lstStyle/>
          <a:p>
            <a:r>
              <a:rPr lang="en-CA" dirty="0"/>
              <a:t>Digital </a:t>
            </a:r>
          </a:p>
        </p:txBody>
      </p:sp>
      <p:graphicFrame>
        <p:nvGraphicFramePr>
          <p:cNvPr id="8" name="Content Placeholder 7">
            <a:extLst>
              <a:ext uri="{FF2B5EF4-FFF2-40B4-BE49-F238E27FC236}">
                <a16:creationId xmlns:a16="http://schemas.microsoft.com/office/drawing/2014/main" id="{5C4060D4-B49E-4796-9AE1-76220354832F}"/>
              </a:ext>
            </a:extLst>
          </p:cNvPr>
          <p:cNvGraphicFramePr>
            <a:graphicFrameLocks noGrp="1"/>
          </p:cNvGraphicFramePr>
          <p:nvPr>
            <p:ph idx="1"/>
          </p:nvPr>
        </p:nvGraphicFramePr>
        <p:xfrm>
          <a:off x="876299" y="1832833"/>
          <a:ext cx="1088707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Icon&#10;&#10;Description automatically generated">
            <a:extLst>
              <a:ext uri="{FF2B5EF4-FFF2-40B4-BE49-F238E27FC236}">
                <a16:creationId xmlns:a16="http://schemas.microsoft.com/office/drawing/2014/main" id="{2B6489AE-F196-634F-F108-DCAF080B6C0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431460" y="2238866"/>
            <a:ext cx="1875934" cy="1875934"/>
          </a:xfrm>
          <a:prstGeom prst="rect">
            <a:avLst/>
          </a:prstGeom>
          <a:noFill/>
          <a:ln>
            <a:noFill/>
          </a:ln>
        </p:spPr>
      </p:pic>
    </p:spTree>
    <p:extLst>
      <p:ext uri="{BB962C8B-B14F-4D97-AF65-F5344CB8AC3E}">
        <p14:creationId xmlns:p14="http://schemas.microsoft.com/office/powerpoint/2010/main" val="283557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64CCD1-9520-49ED-992C-E57AF121FBEF}"/>
              </a:ext>
            </a:extLst>
          </p:cNvPr>
          <p:cNvSpPr>
            <a:spLocks noGrp="1"/>
          </p:cNvSpPr>
          <p:nvPr>
            <p:ph type="title"/>
          </p:nvPr>
        </p:nvSpPr>
        <p:spPr>
          <a:xfrm>
            <a:off x="876298" y="422274"/>
            <a:ext cx="4248151" cy="1325563"/>
          </a:xfrm>
        </p:spPr>
        <p:txBody>
          <a:bodyPr/>
          <a:lstStyle/>
          <a:p>
            <a:r>
              <a:rPr lang="en-CA" dirty="0"/>
              <a:t>Numeracy</a:t>
            </a:r>
          </a:p>
        </p:txBody>
      </p:sp>
      <p:graphicFrame>
        <p:nvGraphicFramePr>
          <p:cNvPr id="8" name="Content Placeholder 7">
            <a:extLst>
              <a:ext uri="{FF2B5EF4-FFF2-40B4-BE49-F238E27FC236}">
                <a16:creationId xmlns:a16="http://schemas.microsoft.com/office/drawing/2014/main" id="{5C4060D4-B49E-4796-9AE1-76220354832F}"/>
              </a:ext>
            </a:extLst>
          </p:cNvPr>
          <p:cNvGraphicFramePr>
            <a:graphicFrameLocks noGrp="1"/>
          </p:cNvGraphicFramePr>
          <p:nvPr>
            <p:ph idx="1"/>
            <p:extLst>
              <p:ext uri="{D42A27DB-BD31-4B8C-83A1-F6EECF244321}">
                <p14:modId xmlns:p14="http://schemas.microsoft.com/office/powerpoint/2010/main" val="2340474589"/>
              </p:ext>
            </p:extLst>
          </p:nvPr>
        </p:nvGraphicFramePr>
        <p:xfrm>
          <a:off x="876299" y="1832832"/>
          <a:ext cx="10887075" cy="47782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picture containing text, sign, clipart&#10;&#10;Description automatically generated">
            <a:extLst>
              <a:ext uri="{FF2B5EF4-FFF2-40B4-BE49-F238E27FC236}">
                <a16:creationId xmlns:a16="http://schemas.microsoft.com/office/drawing/2014/main" id="{906084C0-6C2F-0C73-20A0-AEFEC76FDE91}"/>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467603" y="2298202"/>
            <a:ext cx="1968998" cy="1968998"/>
          </a:xfrm>
          <a:prstGeom prst="rect">
            <a:avLst/>
          </a:prstGeom>
          <a:noFill/>
          <a:ln>
            <a:noFill/>
          </a:ln>
        </p:spPr>
      </p:pic>
    </p:spTree>
    <p:extLst>
      <p:ext uri="{BB962C8B-B14F-4D97-AF65-F5344CB8AC3E}">
        <p14:creationId xmlns:p14="http://schemas.microsoft.com/office/powerpoint/2010/main" val="19945168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64CCD1-9520-49ED-992C-E57AF121FBEF}"/>
              </a:ext>
            </a:extLst>
          </p:cNvPr>
          <p:cNvSpPr>
            <a:spLocks noGrp="1"/>
          </p:cNvSpPr>
          <p:nvPr>
            <p:ph type="title"/>
          </p:nvPr>
        </p:nvSpPr>
        <p:spPr>
          <a:xfrm>
            <a:off x="876298" y="422274"/>
            <a:ext cx="4248151" cy="1325563"/>
          </a:xfrm>
        </p:spPr>
        <p:txBody>
          <a:bodyPr/>
          <a:lstStyle/>
          <a:p>
            <a:r>
              <a:rPr lang="en-CA" dirty="0"/>
              <a:t>Problem Solving</a:t>
            </a:r>
          </a:p>
        </p:txBody>
      </p:sp>
      <p:graphicFrame>
        <p:nvGraphicFramePr>
          <p:cNvPr id="8" name="Content Placeholder 7">
            <a:extLst>
              <a:ext uri="{FF2B5EF4-FFF2-40B4-BE49-F238E27FC236}">
                <a16:creationId xmlns:a16="http://schemas.microsoft.com/office/drawing/2014/main" id="{5C4060D4-B49E-4796-9AE1-76220354832F}"/>
              </a:ext>
            </a:extLst>
          </p:cNvPr>
          <p:cNvGraphicFramePr>
            <a:graphicFrameLocks noGrp="1"/>
          </p:cNvGraphicFramePr>
          <p:nvPr>
            <p:ph idx="1"/>
            <p:extLst>
              <p:ext uri="{D42A27DB-BD31-4B8C-83A1-F6EECF244321}">
                <p14:modId xmlns:p14="http://schemas.microsoft.com/office/powerpoint/2010/main" val="1774092924"/>
              </p:ext>
            </p:extLst>
          </p:nvPr>
        </p:nvGraphicFramePr>
        <p:xfrm>
          <a:off x="876299" y="1832832"/>
          <a:ext cx="10887075" cy="47691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picture containing text, sign, clipart&#10;&#10;Description automatically generated">
            <a:extLst>
              <a:ext uri="{FF2B5EF4-FFF2-40B4-BE49-F238E27FC236}">
                <a16:creationId xmlns:a16="http://schemas.microsoft.com/office/drawing/2014/main" id="{C33F6B43-E256-10FD-469C-7E459DA3244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621670" y="2444588"/>
            <a:ext cx="1968824" cy="1968824"/>
          </a:xfrm>
          <a:prstGeom prst="rect">
            <a:avLst/>
          </a:prstGeom>
          <a:noFill/>
          <a:ln>
            <a:noFill/>
          </a:ln>
        </p:spPr>
      </p:pic>
    </p:spTree>
    <p:extLst>
      <p:ext uri="{BB962C8B-B14F-4D97-AF65-F5344CB8AC3E}">
        <p14:creationId xmlns:p14="http://schemas.microsoft.com/office/powerpoint/2010/main" val="3050568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64CCD1-9520-49ED-992C-E57AF121FBEF}"/>
              </a:ext>
            </a:extLst>
          </p:cNvPr>
          <p:cNvSpPr>
            <a:spLocks noGrp="1"/>
          </p:cNvSpPr>
          <p:nvPr>
            <p:ph type="title"/>
          </p:nvPr>
        </p:nvSpPr>
        <p:spPr>
          <a:xfrm>
            <a:off x="876298" y="422274"/>
            <a:ext cx="4248151" cy="1325563"/>
          </a:xfrm>
        </p:spPr>
        <p:txBody>
          <a:bodyPr/>
          <a:lstStyle/>
          <a:p>
            <a:r>
              <a:rPr lang="en-CA" dirty="0"/>
              <a:t>Reading</a:t>
            </a:r>
          </a:p>
        </p:txBody>
      </p:sp>
      <p:graphicFrame>
        <p:nvGraphicFramePr>
          <p:cNvPr id="8" name="Content Placeholder 7">
            <a:extLst>
              <a:ext uri="{FF2B5EF4-FFF2-40B4-BE49-F238E27FC236}">
                <a16:creationId xmlns:a16="http://schemas.microsoft.com/office/drawing/2014/main" id="{5C4060D4-B49E-4796-9AE1-76220354832F}"/>
              </a:ext>
            </a:extLst>
          </p:cNvPr>
          <p:cNvGraphicFramePr>
            <a:graphicFrameLocks noGrp="1"/>
          </p:cNvGraphicFramePr>
          <p:nvPr>
            <p:ph idx="1"/>
            <p:extLst>
              <p:ext uri="{D42A27DB-BD31-4B8C-83A1-F6EECF244321}">
                <p14:modId xmlns:p14="http://schemas.microsoft.com/office/powerpoint/2010/main" val="2195793533"/>
              </p:ext>
            </p:extLst>
          </p:nvPr>
        </p:nvGraphicFramePr>
        <p:xfrm>
          <a:off x="876299" y="1832832"/>
          <a:ext cx="10887075" cy="47599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picture containing text, clipart&#10;&#10;Description automatically generated">
            <a:extLst>
              <a:ext uri="{FF2B5EF4-FFF2-40B4-BE49-F238E27FC236}">
                <a16:creationId xmlns:a16="http://schemas.microsoft.com/office/drawing/2014/main" id="{B8E8E109-3765-0254-6DA6-14B34673737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278769" y="2260080"/>
            <a:ext cx="2008231" cy="2008231"/>
          </a:xfrm>
          <a:prstGeom prst="rect">
            <a:avLst/>
          </a:prstGeom>
          <a:noFill/>
          <a:ln>
            <a:noFill/>
          </a:ln>
        </p:spPr>
      </p:pic>
    </p:spTree>
    <p:extLst>
      <p:ext uri="{BB962C8B-B14F-4D97-AF65-F5344CB8AC3E}">
        <p14:creationId xmlns:p14="http://schemas.microsoft.com/office/powerpoint/2010/main" val="2634240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64CCD1-9520-49ED-992C-E57AF121FBEF}"/>
              </a:ext>
            </a:extLst>
          </p:cNvPr>
          <p:cNvSpPr>
            <a:spLocks noGrp="1"/>
          </p:cNvSpPr>
          <p:nvPr>
            <p:ph type="title"/>
          </p:nvPr>
        </p:nvSpPr>
        <p:spPr>
          <a:xfrm>
            <a:off x="876298" y="422274"/>
            <a:ext cx="4248151" cy="1325563"/>
          </a:xfrm>
        </p:spPr>
        <p:txBody>
          <a:bodyPr/>
          <a:lstStyle/>
          <a:p>
            <a:r>
              <a:rPr lang="en-CA" dirty="0"/>
              <a:t>Writing</a:t>
            </a:r>
          </a:p>
        </p:txBody>
      </p:sp>
      <p:graphicFrame>
        <p:nvGraphicFramePr>
          <p:cNvPr id="8" name="Content Placeholder 7">
            <a:extLst>
              <a:ext uri="{FF2B5EF4-FFF2-40B4-BE49-F238E27FC236}">
                <a16:creationId xmlns:a16="http://schemas.microsoft.com/office/drawing/2014/main" id="{5C4060D4-B49E-4796-9AE1-76220354832F}"/>
              </a:ext>
            </a:extLst>
          </p:cNvPr>
          <p:cNvGraphicFramePr>
            <a:graphicFrameLocks noGrp="1"/>
          </p:cNvGraphicFramePr>
          <p:nvPr>
            <p:ph idx="1"/>
          </p:nvPr>
        </p:nvGraphicFramePr>
        <p:xfrm>
          <a:off x="876298" y="1747837"/>
          <a:ext cx="1088707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Icon&#10;&#10;Description automatically generated">
            <a:extLst>
              <a:ext uri="{FF2B5EF4-FFF2-40B4-BE49-F238E27FC236}">
                <a16:creationId xmlns:a16="http://schemas.microsoft.com/office/drawing/2014/main" id="{FB128E33-9213-6D91-A970-EDD5B516CEA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297819" y="2422005"/>
            <a:ext cx="1702320" cy="1702320"/>
          </a:xfrm>
          <a:prstGeom prst="rect">
            <a:avLst/>
          </a:prstGeom>
          <a:noFill/>
          <a:ln>
            <a:noFill/>
          </a:ln>
        </p:spPr>
      </p:pic>
    </p:spTree>
    <p:extLst>
      <p:ext uri="{BB962C8B-B14F-4D97-AF65-F5344CB8AC3E}">
        <p14:creationId xmlns:p14="http://schemas.microsoft.com/office/powerpoint/2010/main" val="40318709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2" descr="A picture containing text, green&#10;&#10;Description automatically generated">
            <a:extLst>
              <a:ext uri="{FF2B5EF4-FFF2-40B4-BE49-F238E27FC236}">
                <a16:creationId xmlns:a16="http://schemas.microsoft.com/office/drawing/2014/main" id="{F0C64D22-4DB1-402B-85A2-651409E1F97C}"/>
              </a:ext>
            </a:extLst>
          </p:cNvPr>
          <p:cNvPicPr>
            <a:picLocks noChangeAspect="1"/>
          </p:cNvPicPr>
          <p:nvPr/>
        </p:nvPicPr>
        <p:blipFill>
          <a:blip r:embed="rId3"/>
          <a:stretch>
            <a:fillRect/>
          </a:stretch>
        </p:blipFill>
        <p:spPr>
          <a:xfrm rot="5400000">
            <a:off x="2993855" y="-2137059"/>
            <a:ext cx="6204291" cy="11132118"/>
          </a:xfrm>
          <a:prstGeom prst="rect">
            <a:avLst/>
          </a:prstGeom>
        </p:spPr>
      </p:pic>
      <p:pic>
        <p:nvPicPr>
          <p:cNvPr id="3" name="Graphic 14" descr="Grinning face outline with solid fill">
            <a:extLst>
              <a:ext uri="{FF2B5EF4-FFF2-40B4-BE49-F238E27FC236}">
                <a16:creationId xmlns:a16="http://schemas.microsoft.com/office/drawing/2014/main" id="{FC898CFD-2096-460C-83E8-CC174C7826A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21484" y="3825814"/>
            <a:ext cx="1130060" cy="1043796"/>
          </a:xfrm>
          <a:prstGeom prst="rect">
            <a:avLst/>
          </a:prstGeom>
        </p:spPr>
      </p:pic>
      <p:pic>
        <p:nvPicPr>
          <p:cNvPr id="4" name="Graphic 4" descr="Gender with solid fill">
            <a:extLst>
              <a:ext uri="{FF2B5EF4-FFF2-40B4-BE49-F238E27FC236}">
                <a16:creationId xmlns:a16="http://schemas.microsoft.com/office/drawing/2014/main" id="{DEFBFE55-14AD-4675-85D1-D65B81CCEEE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54347" y="4869611"/>
            <a:ext cx="641231" cy="641231"/>
          </a:xfrm>
          <a:prstGeom prst="rect">
            <a:avLst/>
          </a:prstGeom>
        </p:spPr>
      </p:pic>
      <p:pic>
        <p:nvPicPr>
          <p:cNvPr id="5" name="Graphic 5" descr="Voice with solid fill">
            <a:extLst>
              <a:ext uri="{FF2B5EF4-FFF2-40B4-BE49-F238E27FC236}">
                <a16:creationId xmlns:a16="http://schemas.microsoft.com/office/drawing/2014/main" id="{46D2DDE4-D92C-4670-ACE2-0F25DB2700E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894498" y="2971800"/>
            <a:ext cx="914400" cy="914400"/>
          </a:xfrm>
          <a:prstGeom prst="rect">
            <a:avLst/>
          </a:prstGeom>
        </p:spPr>
      </p:pic>
      <p:pic>
        <p:nvPicPr>
          <p:cNvPr id="6" name="Graphic 6" descr="Siren with solid fill">
            <a:extLst>
              <a:ext uri="{FF2B5EF4-FFF2-40B4-BE49-F238E27FC236}">
                <a16:creationId xmlns:a16="http://schemas.microsoft.com/office/drawing/2014/main" id="{1FCB5073-60E5-49E5-A4D4-F866D4D8AA1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434422" y="2871159"/>
            <a:ext cx="914400" cy="914400"/>
          </a:xfrm>
          <a:prstGeom prst="rect">
            <a:avLst/>
          </a:prstGeom>
        </p:spPr>
      </p:pic>
      <p:pic>
        <p:nvPicPr>
          <p:cNvPr id="7" name="Graphic 7" descr="Empty battery with solid fill">
            <a:extLst>
              <a:ext uri="{FF2B5EF4-FFF2-40B4-BE49-F238E27FC236}">
                <a16:creationId xmlns:a16="http://schemas.microsoft.com/office/drawing/2014/main" id="{C3F0AAF9-F616-44D9-9DE9-36AA41C0569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860875" y="2152290"/>
            <a:ext cx="655608" cy="655608"/>
          </a:xfrm>
          <a:prstGeom prst="rect">
            <a:avLst/>
          </a:prstGeom>
        </p:spPr>
      </p:pic>
      <p:pic>
        <p:nvPicPr>
          <p:cNvPr id="8" name="Graphic 8" descr="Checkmark with solid fill">
            <a:extLst>
              <a:ext uri="{FF2B5EF4-FFF2-40B4-BE49-F238E27FC236}">
                <a16:creationId xmlns:a16="http://schemas.microsoft.com/office/drawing/2014/main" id="{1061603E-AB5C-47A3-ABEB-C7455EC88B5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501442" y="1893499"/>
            <a:ext cx="914400" cy="914400"/>
          </a:xfrm>
          <a:prstGeom prst="rect">
            <a:avLst/>
          </a:prstGeom>
        </p:spPr>
      </p:pic>
      <p:pic>
        <p:nvPicPr>
          <p:cNvPr id="9" name="Graphic 9" descr="Worried face outline outline">
            <a:extLst>
              <a:ext uri="{FF2B5EF4-FFF2-40B4-BE49-F238E27FC236}">
                <a16:creationId xmlns:a16="http://schemas.microsoft.com/office/drawing/2014/main" id="{70E34E81-5E60-4C43-9C96-2CBB561EED5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0196422" y="1735346"/>
            <a:ext cx="713117" cy="727495"/>
          </a:xfrm>
          <a:prstGeom prst="rect">
            <a:avLst/>
          </a:prstGeom>
        </p:spPr>
      </p:pic>
      <p:pic>
        <p:nvPicPr>
          <p:cNvPr id="10" name="Graphic 10" descr="Woozy face outline with solid fill">
            <a:extLst>
              <a:ext uri="{FF2B5EF4-FFF2-40B4-BE49-F238E27FC236}">
                <a16:creationId xmlns:a16="http://schemas.microsoft.com/office/drawing/2014/main" id="{65C9E118-7F04-46C5-AC98-8655C6928DB9}"/>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9995139" y="1232140"/>
            <a:ext cx="914400" cy="914400"/>
          </a:xfrm>
          <a:prstGeom prst="rect">
            <a:avLst/>
          </a:prstGeom>
        </p:spPr>
      </p:pic>
      <p:pic>
        <p:nvPicPr>
          <p:cNvPr id="11" name="Graphic 14" descr="Scared face outline with solid fill">
            <a:extLst>
              <a:ext uri="{FF2B5EF4-FFF2-40B4-BE49-F238E27FC236}">
                <a16:creationId xmlns:a16="http://schemas.microsoft.com/office/drawing/2014/main" id="{B23682BC-A07D-457D-B6E8-980595826AC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8973448" y="1073090"/>
            <a:ext cx="914400" cy="914400"/>
          </a:xfrm>
          <a:prstGeom prst="rect">
            <a:avLst/>
          </a:prstGeom>
        </p:spPr>
      </p:pic>
      <p:pic>
        <p:nvPicPr>
          <p:cNvPr id="15" name="Graphic 15" descr="Funny face outline with solid fill">
            <a:extLst>
              <a:ext uri="{FF2B5EF4-FFF2-40B4-BE49-F238E27FC236}">
                <a16:creationId xmlns:a16="http://schemas.microsoft.com/office/drawing/2014/main" id="{24BDEE8B-1F1A-4914-9B2A-A5DF2F8AF812}"/>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rot="420000">
            <a:off x="9490134" y="1129701"/>
            <a:ext cx="914400" cy="914400"/>
          </a:xfrm>
          <a:prstGeom prst="rect">
            <a:avLst/>
          </a:prstGeom>
        </p:spPr>
      </p:pic>
      <p:pic>
        <p:nvPicPr>
          <p:cNvPr id="16" name="Graphic 16" descr="Watch with solid fill">
            <a:extLst>
              <a:ext uri="{FF2B5EF4-FFF2-40B4-BE49-F238E27FC236}">
                <a16:creationId xmlns:a16="http://schemas.microsoft.com/office/drawing/2014/main" id="{5DA2503C-7444-4DAD-871C-EC536B508782}"/>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5854460" y="4869610"/>
            <a:ext cx="727495" cy="698741"/>
          </a:xfrm>
          <a:prstGeom prst="rect">
            <a:avLst/>
          </a:prstGeom>
        </p:spPr>
      </p:pic>
      <p:pic>
        <p:nvPicPr>
          <p:cNvPr id="17" name="Graphic 17" descr="List with solid fill">
            <a:extLst>
              <a:ext uri="{FF2B5EF4-FFF2-40B4-BE49-F238E27FC236}">
                <a16:creationId xmlns:a16="http://schemas.microsoft.com/office/drawing/2014/main" id="{7219F339-27FE-4599-B366-CF5D529DED54}"/>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6127630" y="4596442"/>
            <a:ext cx="914400" cy="914400"/>
          </a:xfrm>
          <a:prstGeom prst="rect">
            <a:avLst/>
          </a:prstGeom>
        </p:spPr>
      </p:pic>
      <p:pic>
        <p:nvPicPr>
          <p:cNvPr id="18" name="Graphic 18" descr="Aspiration with solid fill">
            <a:extLst>
              <a:ext uri="{FF2B5EF4-FFF2-40B4-BE49-F238E27FC236}">
                <a16:creationId xmlns:a16="http://schemas.microsoft.com/office/drawing/2014/main" id="{AA814745-C89F-4E8B-A1E9-798CA14F7770}"/>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966158" y="4237008"/>
            <a:ext cx="914400" cy="914400"/>
          </a:xfrm>
          <a:prstGeom prst="rect">
            <a:avLst/>
          </a:prstGeom>
        </p:spPr>
      </p:pic>
      <p:pic>
        <p:nvPicPr>
          <p:cNvPr id="19" name="Graphic 19" descr="Lightning with solid fill">
            <a:extLst>
              <a:ext uri="{FF2B5EF4-FFF2-40B4-BE49-F238E27FC236}">
                <a16:creationId xmlns:a16="http://schemas.microsoft.com/office/drawing/2014/main" id="{E1D06146-3198-4E0B-AD31-8832F57B360E}"/>
              </a:ext>
            </a:extLst>
          </p:cNvPr>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2245743" y="2094781"/>
            <a:ext cx="914400" cy="914400"/>
          </a:xfrm>
          <a:prstGeom prst="rect">
            <a:avLst/>
          </a:prstGeom>
        </p:spPr>
      </p:pic>
      <p:pic>
        <p:nvPicPr>
          <p:cNvPr id="20" name="Graphic 20" descr="Exit with solid fill">
            <a:extLst>
              <a:ext uri="{FF2B5EF4-FFF2-40B4-BE49-F238E27FC236}">
                <a16:creationId xmlns:a16="http://schemas.microsoft.com/office/drawing/2014/main" id="{2D5AB63C-A549-4F9A-AC7C-F9544D8BFB73}"/>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2792083" y="1893498"/>
            <a:ext cx="914400" cy="914400"/>
          </a:xfrm>
          <a:prstGeom prst="rect">
            <a:avLst/>
          </a:prstGeom>
        </p:spPr>
      </p:pic>
    </p:spTree>
    <p:extLst>
      <p:ext uri="{BB962C8B-B14F-4D97-AF65-F5344CB8AC3E}">
        <p14:creationId xmlns:p14="http://schemas.microsoft.com/office/powerpoint/2010/main" val="151505961"/>
      </p:ext>
    </p:extLst>
  </p:cSld>
  <p:clrMapOvr>
    <a:masterClrMapping/>
  </p:clrMapOvr>
</p:sld>
</file>

<file path=ppt/theme/theme1.xml><?xml version="1.0" encoding="utf-8"?>
<a:theme xmlns:a="http://schemas.openxmlformats.org/drawingml/2006/main" name="Office Theme">
  <a:themeElements>
    <a:clrScheme name="In Motion &amp; Momentum+">
      <a:dk1>
        <a:srgbClr val="232B5A"/>
      </a:dk1>
      <a:lt1>
        <a:sysClr val="window" lastClr="FFFFFF"/>
      </a:lt1>
      <a:dk2>
        <a:srgbClr val="232B5A"/>
      </a:dk2>
      <a:lt2>
        <a:srgbClr val="E7E6E6"/>
      </a:lt2>
      <a:accent1>
        <a:srgbClr val="0059A5"/>
      </a:accent1>
      <a:accent2>
        <a:srgbClr val="00A79D"/>
      </a:accent2>
      <a:accent3>
        <a:srgbClr val="597DBE"/>
      </a:accent3>
      <a:accent4>
        <a:srgbClr val="006F7F"/>
      </a:accent4>
      <a:accent5>
        <a:srgbClr val="0F4C8B"/>
      </a:accent5>
      <a:accent6>
        <a:srgbClr val="007C79"/>
      </a:accent6>
      <a:hlink>
        <a:srgbClr val="0F4C8B"/>
      </a:hlink>
      <a:folHlink>
        <a:srgbClr val="0F4C8B"/>
      </a:folHlink>
    </a:clrScheme>
    <a:fontScheme name="IM&amp;M+ Fonts">
      <a:majorFont>
        <a:latin typeface="Montserrat Semi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9" id="{DF815E6C-4292-49DB-94AB-B48D0B1F2981}" vid="{8EFE1629-DE2D-407D-81CF-6B871073DF2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3d178a15-bf37-4124-aa0d-b1292c9d26b9">
      <UserInfo>
        <DisplayName>CCDF Team Members</DisplayName>
        <AccountId>345</AccountId>
        <AccountType/>
      </UserInfo>
    </SharedWithUsers>
    <lcf76f155ced4ddcb4097134ff3c332f xmlns="389f26de-0d37-4e79-8c42-5898fa76b2c6">
      <Terms xmlns="http://schemas.microsoft.com/office/infopath/2007/PartnerControls"/>
    </lcf76f155ced4ddcb4097134ff3c332f>
    <TaxCatchAll xmlns="3d178a15-bf37-4124-aa0d-b1292c9d26b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A28BF222AB15148806E1153C7FD6839" ma:contentTypeVersion="18" ma:contentTypeDescription="Create a new document." ma:contentTypeScope="" ma:versionID="47803169e9a694aaebbd6bf9f29f2160">
  <xsd:schema xmlns:xsd="http://www.w3.org/2001/XMLSchema" xmlns:xs="http://www.w3.org/2001/XMLSchema" xmlns:p="http://schemas.microsoft.com/office/2006/metadata/properties" xmlns:ns2="389f26de-0d37-4e79-8c42-5898fa76b2c6" xmlns:ns3="3d178a15-bf37-4124-aa0d-b1292c9d26b9" targetNamespace="http://schemas.microsoft.com/office/2006/metadata/properties" ma:root="true" ma:fieldsID="08a2e9a721312a6334b21dc9848715a7" ns2:_="" ns3:_="">
    <xsd:import namespace="389f26de-0d37-4e79-8c42-5898fa76b2c6"/>
    <xsd:import namespace="3d178a15-bf37-4124-aa0d-b1292c9d26b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9f26de-0d37-4e79-8c42-5898fa76b2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0a5b405-0a0e-4636-9da2-1486f19a24e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d178a15-bf37-4124-aa0d-b1292c9d26b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092d4ca-b68c-42a3-a3fd-7402464f43e5}" ma:internalName="TaxCatchAll" ma:showField="CatchAllData" ma:web="3d178a15-bf37-4124-aa0d-b1292c9d26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496223-622D-469D-A4D2-511F8AD9F64B}">
  <ds:schemaRefs>
    <ds:schemaRef ds:uri="http://schemas.microsoft.com/sharepoint/v3/contenttype/forms"/>
  </ds:schemaRefs>
</ds:datastoreItem>
</file>

<file path=customXml/itemProps2.xml><?xml version="1.0" encoding="utf-8"?>
<ds:datastoreItem xmlns:ds="http://schemas.openxmlformats.org/officeDocument/2006/customXml" ds:itemID="{06DF886C-E3D6-4692-BCB6-139B83E3B277}">
  <ds:schemaRefs>
    <ds:schemaRef ds:uri="http://schemas.microsoft.com/office/2006/metadata/properties"/>
    <ds:schemaRef ds:uri="http://schemas.microsoft.com/office/infopath/2007/PartnerControls"/>
    <ds:schemaRef ds:uri="3d178a15-bf37-4124-aa0d-b1292c9d26b9"/>
    <ds:schemaRef ds:uri="389f26de-0d37-4e79-8c42-5898fa76b2c6"/>
  </ds:schemaRefs>
</ds:datastoreItem>
</file>

<file path=customXml/itemProps3.xml><?xml version="1.0" encoding="utf-8"?>
<ds:datastoreItem xmlns:ds="http://schemas.openxmlformats.org/officeDocument/2006/customXml" ds:itemID="{44A67FAB-1273-48BF-BA09-E57D6CA1F3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9f26de-0d37-4e79-8c42-5898fa76b2c6"/>
    <ds:schemaRef ds:uri="3d178a15-bf37-4124-aa0d-b1292c9d26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IM&amp;M+_Branded_PowerPoint_Template</Template>
  <TotalTime>240</TotalTime>
  <Words>1822</Words>
  <Application>Microsoft Office PowerPoint</Application>
  <PresentationFormat>Widescreen</PresentationFormat>
  <Paragraphs>195</Paragraphs>
  <Slides>34</Slides>
  <Notes>33</Notes>
  <HiddenSlides>1</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Montserrat</vt:lpstr>
      <vt:lpstr>Montserrat SemiBold</vt:lpstr>
      <vt:lpstr>Office Theme</vt:lpstr>
      <vt:lpstr>Welcome to In Motion</vt:lpstr>
      <vt:lpstr>Morning Routine</vt:lpstr>
      <vt:lpstr>Land Acknowledgement</vt:lpstr>
      <vt:lpstr>Would you describe yourself as a knapsack or a shopping bag?</vt:lpstr>
      <vt:lpstr>Are you more like a superhighway or a meandering path through the forest?</vt:lpstr>
      <vt:lpstr>Do you feel more like a hot chili pepper or a hot fudge Sunday?</vt:lpstr>
      <vt:lpstr>Would you rather a vacation at the beach or in the mountains?</vt:lpstr>
      <vt:lpstr>Introductions</vt:lpstr>
      <vt:lpstr>Newton’s Laws of Motion</vt:lpstr>
      <vt:lpstr>Example of Motion</vt:lpstr>
      <vt:lpstr>Our Norms</vt:lpstr>
      <vt:lpstr>You can have it all. Just not all at once.</vt:lpstr>
      <vt:lpstr>Value Introductions</vt:lpstr>
      <vt:lpstr>We will use our Power Boxes throughout all 3 modules of the IM&amp;M+ program. </vt:lpstr>
      <vt:lpstr>Sharing Circle</vt:lpstr>
      <vt:lpstr>PowerPoint Presentation</vt:lpstr>
      <vt:lpstr>Smart Goal </vt:lpstr>
      <vt:lpstr>PowerPoint Presentation</vt:lpstr>
      <vt:lpstr>Sharing Circle</vt:lpstr>
      <vt:lpstr>Balloon Powered Toy Car</vt:lpstr>
      <vt:lpstr>Definition of an Inhibitor</vt:lpstr>
      <vt:lpstr>Definition of Stress</vt:lpstr>
      <vt:lpstr>PowerPoint Presentation</vt:lpstr>
      <vt:lpstr>PowerPoint Presentation</vt:lpstr>
      <vt:lpstr>Adaptability </vt:lpstr>
      <vt:lpstr>Collaboration </vt:lpstr>
      <vt:lpstr>Communication </vt:lpstr>
      <vt:lpstr>Creativity and Innovation </vt:lpstr>
      <vt:lpstr>Digital </vt:lpstr>
      <vt:lpstr>Numeracy</vt:lpstr>
      <vt:lpstr>Problem Solving</vt:lpstr>
      <vt:lpstr>Reading</vt:lpstr>
      <vt:lpstr>Writing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In Motion</dc:title>
  <dc:creator>Emily Worthen</dc:creator>
  <cp:lastModifiedBy>Trina Stanford</cp:lastModifiedBy>
  <cp:revision>1</cp:revision>
  <dcterms:created xsi:type="dcterms:W3CDTF">2023-07-18T16:46:56Z</dcterms:created>
  <dcterms:modified xsi:type="dcterms:W3CDTF">2024-07-18T19:45:44Z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0x0101005A28BF222AB15148806E1153C7FD6839</vt:lpwstr>
  </property>
  <property fmtid="{D5CDD505-2E9C-101B-9397-08002B2CF9AE}" pid="3" name="MediaServiceImageTags">
    <vt:lpwstr/>
  </property>
</Properties>
</file>