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3"/>
  </p:sldMasterIdLst>
  <p:notesMasterIdLst>
    <p:notesMasterId r:id="rId20"/>
  </p:notesMasterIdLst>
  <p:sldIdLst>
    <p:sldId id="256" r:id="rId4"/>
    <p:sldId id="258" r:id="rId5"/>
    <p:sldId id="259" r:id="rId6"/>
    <p:sldId id="265" r:id="rId7"/>
    <p:sldId id="257" r:id="rId8"/>
    <p:sldId id="266" r:id="rId9"/>
    <p:sldId id="267" r:id="rId10"/>
    <p:sldId id="1587" r:id="rId11"/>
    <p:sldId id="1588" r:id="rId12"/>
    <p:sldId id="1591" r:id="rId13"/>
    <p:sldId id="1589" r:id="rId14"/>
    <p:sldId id="1592" r:id="rId15"/>
    <p:sldId id="279" r:id="rId16"/>
    <p:sldId id="1593" r:id="rId17"/>
    <p:sldId id="1594" r:id="rId18"/>
    <p:sldId id="1590" r:id="rId19"/>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4830" autoAdjust="0"/>
  </p:normalViewPr>
  <p:slideViewPr>
    <p:cSldViewPr snapToGrid="0">
      <p:cViewPr varScale="1">
        <p:scale>
          <a:sx n="73" d="100"/>
          <a:sy n="73" d="100"/>
        </p:scale>
        <p:origin x="49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3" Type="http://schemas.openxmlformats.org/officeDocument/2006/relationships/slideMaster" Target="slideMasters/slideMaster1.xml"/><Relationship Id="rId21" Type="http://schemas.openxmlformats.org/officeDocument/2006/relationships/presProps" Target="presProp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tableStyles" Target="tableStyle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theme" Target="theme/theme1.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4_2">
  <dgm:title val=""/>
  <dgm:desc val=""/>
  <dgm:catLst>
    <dgm:cat type="accent4" pri="11200"/>
  </dgm:catLst>
  <dgm:styleLbl name="node0">
    <dgm:fillClrLst meth="repeat">
      <a:schemeClr val="accent4"/>
    </dgm:fillClrLst>
    <dgm:linClrLst meth="repeat">
      <a:schemeClr val="lt1"/>
    </dgm:linClrLst>
    <dgm:effectClrLst/>
    <dgm:txLinClrLst/>
    <dgm:txFillClrLst/>
    <dgm:txEffectClrLst/>
  </dgm:styleLbl>
  <dgm:styleLbl name="node1">
    <dgm:fillClrLst meth="repeat">
      <a:schemeClr val="accent4"/>
    </dgm:fillClrLst>
    <dgm:linClrLst meth="repeat">
      <a:schemeClr val="lt1"/>
    </dgm:linClrLst>
    <dgm:effectClrLst/>
    <dgm:txLinClrLst/>
    <dgm:txFillClrLst/>
    <dgm:txEffectClrLst/>
  </dgm:styleLbl>
  <dgm:styleLbl name="alignNode1">
    <dgm:fillClrLst meth="repeat">
      <a:schemeClr val="accent4"/>
    </dgm:fillClrLst>
    <dgm:linClrLst meth="repeat">
      <a:schemeClr val="accent4"/>
    </dgm:linClrLst>
    <dgm:effectClrLst/>
    <dgm:txLinClrLst/>
    <dgm:txFillClrLst/>
    <dgm:txEffectClrLst/>
  </dgm:styleLbl>
  <dgm:styleLbl name="lnNode1">
    <dgm:fillClrLst meth="repeat">
      <a:schemeClr val="accent4"/>
    </dgm:fillClrLst>
    <dgm:linClrLst meth="repeat">
      <a:schemeClr val="lt1"/>
    </dgm:linClrLst>
    <dgm:effectClrLst/>
    <dgm:txLinClrLst/>
    <dgm:txFillClrLst/>
    <dgm:txEffectClrLst/>
  </dgm:styleLbl>
  <dgm:styleLbl name="vennNode1">
    <dgm:fillClrLst meth="repeat">
      <a:schemeClr val="accent4">
        <a:alpha val="50000"/>
      </a:schemeClr>
    </dgm:fillClrLst>
    <dgm:linClrLst meth="repeat">
      <a:schemeClr val="lt1"/>
    </dgm:linClrLst>
    <dgm:effectClrLst/>
    <dgm:txLinClrLst/>
    <dgm:txFillClrLst/>
    <dgm:txEffectClrLst/>
  </dgm:styleLbl>
  <dgm:styleLbl name="node2">
    <dgm:fillClrLst meth="repeat">
      <a:schemeClr val="accent4"/>
    </dgm:fillClrLst>
    <dgm:linClrLst meth="repeat">
      <a:schemeClr val="lt1"/>
    </dgm:linClrLst>
    <dgm:effectClrLst/>
    <dgm:txLinClrLst/>
    <dgm:txFillClrLst/>
    <dgm:txEffectClrLst/>
  </dgm:styleLbl>
  <dgm:styleLbl name="node3">
    <dgm:fillClrLst meth="repeat">
      <a:schemeClr val="accent4"/>
    </dgm:fillClrLst>
    <dgm:linClrLst meth="repeat">
      <a:schemeClr val="lt1"/>
    </dgm:linClrLst>
    <dgm:effectClrLst/>
    <dgm:txLinClrLst/>
    <dgm:txFillClrLst/>
    <dgm:txEffectClrLst/>
  </dgm:styleLbl>
  <dgm:styleLbl name="node4">
    <dgm:fillClrLst meth="repeat">
      <a:schemeClr val="accent4"/>
    </dgm:fillClrLst>
    <dgm:linClrLst meth="repeat">
      <a:schemeClr val="lt1"/>
    </dgm:linClrLst>
    <dgm:effectClrLst/>
    <dgm:txLinClrLst/>
    <dgm:txFillClrLst/>
    <dgm:txEffectClrLst/>
  </dgm:styleLbl>
  <dgm:styleLbl name="f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4">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4">
        <a:tint val="60000"/>
      </a:schemeClr>
    </dgm:fillClrLst>
    <dgm:linClrLst meth="repeat">
      <a:schemeClr val="accent4">
        <a:tint val="60000"/>
      </a:schemeClr>
    </dgm:linClrLst>
    <dgm:effectClrLst/>
    <dgm:txLinClrLst/>
    <dgm:txFillClrLst/>
    <dgm:txEffectClrLst/>
  </dgm:styleLbl>
  <dgm:styleLbl name="fgSibTrans2D1">
    <dgm:fillClrLst meth="repeat">
      <a:schemeClr val="accent4">
        <a:tint val="60000"/>
      </a:schemeClr>
    </dgm:fillClrLst>
    <dgm:linClrLst meth="repeat">
      <a:schemeClr val="accent4">
        <a:tint val="60000"/>
      </a:schemeClr>
    </dgm:linClrLst>
    <dgm:effectClrLst/>
    <dgm:txLinClrLst/>
    <dgm:txFillClrLst/>
    <dgm:txEffectClrLst/>
  </dgm:styleLbl>
  <dgm:styleLbl name="bgSibTrans2D1">
    <dgm:fillClrLst meth="repeat">
      <a:schemeClr val="accent4">
        <a:tint val="60000"/>
      </a:schemeClr>
    </dgm:fillClrLst>
    <dgm:linClrLst meth="repeat">
      <a:schemeClr val="accent4">
        <a:tint val="60000"/>
      </a:schemeClr>
    </dgm:linClrLst>
    <dgm:effectClrLst/>
    <dgm:txLinClrLst/>
    <dgm:txFillClrLst/>
    <dgm:txEffectClrLst/>
  </dgm:styleLbl>
  <dgm:styleLbl name="sibTrans1D1">
    <dgm:fillClrLst meth="repeat">
      <a:schemeClr val="accent4"/>
    </dgm:fillClrLst>
    <dgm:linClrLst meth="repeat">
      <a:schemeClr val="accent4"/>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dgm:linClrLst>
    <dgm:effectClrLst/>
    <dgm:txLinClrLst/>
    <dgm:txFillClrLst/>
    <dgm:txEffectClrLst/>
  </dgm:styleLbl>
  <dgm:styleLbl name="asst1">
    <dgm:fillClrLst meth="repeat">
      <a:schemeClr val="accent4"/>
    </dgm:fillClrLst>
    <dgm:linClrLst meth="repeat">
      <a:schemeClr val="lt1"/>
    </dgm:linClrLst>
    <dgm:effectClrLst/>
    <dgm:txLinClrLst/>
    <dgm:txFillClrLst/>
    <dgm:txEffectClrLst/>
  </dgm:styleLbl>
  <dgm:styleLbl name="asst2">
    <dgm:fillClrLst meth="repeat">
      <a:schemeClr val="accent4"/>
    </dgm:fillClrLst>
    <dgm:linClrLst meth="repeat">
      <a:schemeClr val="lt1"/>
    </dgm:linClrLst>
    <dgm:effectClrLst/>
    <dgm:txLinClrLst/>
    <dgm:txFillClrLst/>
    <dgm:txEffectClrLst/>
  </dgm:styleLbl>
  <dgm:styleLbl name="asst3">
    <dgm:fillClrLst meth="repeat">
      <a:schemeClr val="accent4"/>
    </dgm:fillClrLst>
    <dgm:linClrLst meth="repeat">
      <a:schemeClr val="lt1"/>
    </dgm:linClrLst>
    <dgm:effectClrLst/>
    <dgm:txLinClrLst/>
    <dgm:txFillClrLst/>
    <dgm:txEffectClrLst/>
  </dgm:styleLbl>
  <dgm:styleLbl name="asst4">
    <dgm:fillClrLst meth="repeat">
      <a:schemeClr val="accent4"/>
    </dgm:fillClrLst>
    <dgm:linClrLst meth="repeat">
      <a:schemeClr val="lt1"/>
    </dgm:linClrLst>
    <dgm:effectClrLst/>
    <dgm:txLinClrLst/>
    <dgm:txFillClrLst/>
    <dgm:txEffectClrLst/>
  </dgm:styleLbl>
  <dgm:styleLbl name="parChTrans2D1">
    <dgm:fillClrLst meth="repeat">
      <a:schemeClr val="accent4">
        <a:tint val="60000"/>
      </a:schemeClr>
    </dgm:fillClrLst>
    <dgm:linClrLst meth="repeat">
      <a:schemeClr val="accent4">
        <a:tint val="60000"/>
      </a:schemeClr>
    </dgm:linClrLst>
    <dgm:effectClrLst/>
    <dgm:txLinClrLst/>
    <dgm:txFillClrLst meth="repeat">
      <a:schemeClr val="lt1"/>
    </dgm:txFillClrLst>
    <dgm:txEffectClrLst/>
  </dgm:styleLbl>
  <dgm:styleLbl name="parChTrans2D2">
    <dgm:fillClrLst meth="repeat">
      <a:schemeClr val="accent4"/>
    </dgm:fillClrLst>
    <dgm:linClrLst meth="repeat">
      <a:schemeClr val="accent4"/>
    </dgm:linClrLst>
    <dgm:effectClrLst/>
    <dgm:txLinClrLst/>
    <dgm:txFillClrLst meth="repeat">
      <a:schemeClr val="lt1"/>
    </dgm:txFillClrLst>
    <dgm:txEffectClrLst/>
  </dgm:styleLbl>
  <dgm:styleLbl name="parChTrans2D3">
    <dgm:fillClrLst meth="repeat">
      <a:schemeClr val="accent4"/>
    </dgm:fillClrLst>
    <dgm:linClrLst meth="repeat">
      <a:schemeClr val="accent4"/>
    </dgm:linClrLst>
    <dgm:effectClrLst/>
    <dgm:txLinClrLst/>
    <dgm:txFillClrLst meth="repeat">
      <a:schemeClr val="lt1"/>
    </dgm:txFillClrLst>
    <dgm:txEffectClrLst/>
  </dgm:styleLbl>
  <dgm:styleLbl name="parChTrans2D4">
    <dgm:fillClrLst meth="repeat">
      <a:schemeClr val="accent4"/>
    </dgm:fillClrLst>
    <dgm:linClrLst meth="repeat">
      <a:schemeClr val="accent4"/>
    </dgm:linClrLst>
    <dgm:effectClrLst/>
    <dgm:txLinClrLst/>
    <dgm:txFillClrLst meth="repeat">
      <a:schemeClr val="lt1"/>
    </dgm:txFillClrLst>
    <dgm:txEffectClrLst/>
  </dgm:styleLbl>
  <dgm:styleLbl name="parChTrans1D1">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2">
    <dgm:fillClrLst meth="repeat">
      <a:schemeClr val="accent4"/>
    </dgm:fillClrLst>
    <dgm:linClrLst meth="repeat">
      <a:schemeClr val="accent4">
        <a:shade val="60000"/>
      </a:schemeClr>
    </dgm:linClrLst>
    <dgm:effectClrLst/>
    <dgm:txLinClrLst/>
    <dgm:txFillClrLst meth="repeat">
      <a:schemeClr val="tx1"/>
    </dgm:txFillClrLst>
    <dgm:txEffectClrLst/>
  </dgm:styleLbl>
  <dgm:styleLbl name="parChTrans1D3">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parChTrans1D4">
    <dgm:fillClrLst meth="repeat">
      <a:schemeClr val="accent4"/>
    </dgm:fillClrLst>
    <dgm:linClrLst meth="repeat">
      <a:schemeClr val="accent4">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solidFgAcc1">
    <dgm:fillClrLst meth="repeat">
      <a:schemeClr val="lt1"/>
    </dgm:fillClrLst>
    <dgm:linClrLst meth="repeat">
      <a:schemeClr val="accent4"/>
    </dgm:linClrLst>
    <dgm:effectClrLst/>
    <dgm:txLinClrLst/>
    <dgm:txFillClrLst meth="repeat">
      <a:schemeClr val="dk1"/>
    </dgm:txFillClrLst>
    <dgm:txEffectClrLst/>
  </dgm:styleLbl>
  <dgm:styleLbl name="solidAlignAcc1">
    <dgm:fillClrLst meth="repeat">
      <a:schemeClr val="lt1"/>
    </dgm:fillClrLst>
    <dgm:linClrLst meth="repeat">
      <a:schemeClr val="accent4"/>
    </dgm:linClrLst>
    <dgm:effectClrLst/>
    <dgm:txLinClrLst/>
    <dgm:txFillClrLst meth="repeat">
      <a:schemeClr val="dk1"/>
    </dgm:txFillClrLst>
    <dgm:txEffectClrLst/>
  </dgm:styleLbl>
  <dgm:styleLbl name="solidBgAcc1">
    <dgm:fillClrLst meth="repeat">
      <a:schemeClr val="lt1"/>
    </dgm:fillClrLst>
    <dgm:linClrLst meth="repeat">
      <a:schemeClr val="accent4"/>
    </dgm:linClrLst>
    <dgm:effectClrLst/>
    <dgm:txLinClrLst/>
    <dgm:txFillClrLst meth="repeat">
      <a:schemeClr val="dk1"/>
    </dgm:txFillClrLst>
    <dgm:txEffectClrLst/>
  </dgm:styleLbl>
  <dgm:styleLbl name="f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align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bgAccFollowNode1">
    <dgm:fillClrLst meth="repeat">
      <a:schemeClr val="accent4">
        <a:alpha val="90000"/>
        <a:tint val="40000"/>
      </a:schemeClr>
    </dgm:fillClrLst>
    <dgm:linClrLst meth="repeat">
      <a:schemeClr val="accent4">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4"/>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accent4"/>
    </dgm:linClrLst>
    <dgm:effectClrLst/>
    <dgm:txLinClrLst/>
    <dgm:txFillClrLst meth="repeat">
      <a:schemeClr val="dk1"/>
    </dgm:txFillClrLst>
    <dgm:txEffectClrLst/>
  </dgm:styleLbl>
  <dgm:styleLbl name="dkBgShp">
    <dgm:fillClrLst meth="repeat">
      <a:schemeClr val="accent4">
        <a:shade val="80000"/>
      </a:schemeClr>
    </dgm:fillClrLst>
    <dgm:linClrLst meth="repeat">
      <a:schemeClr val="accent4"/>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DFDBDED6-D865-4C9F-AD11-9AC5BD41A5E1}" type="doc">
      <dgm:prSet loTypeId="urn:microsoft.com/office/officeart/2005/8/layout/hList1" loCatId="list" qsTypeId="urn:microsoft.com/office/officeart/2005/8/quickstyle/simple4" qsCatId="simple" csTypeId="urn:microsoft.com/office/officeart/2005/8/colors/accent4_2" csCatId="accent4" phldr="1"/>
      <dgm:spPr/>
      <dgm:t>
        <a:bodyPr/>
        <a:lstStyle/>
        <a:p>
          <a:endParaRPr lang="en-US"/>
        </a:p>
      </dgm:t>
    </dgm:pt>
    <dgm:pt modelId="{005E44A2-5E2D-4AC9-AB13-09EA0677DDC5}">
      <dgm:prSet phldrT="[Text]"/>
      <dgm:spPr/>
      <dgm:t>
        <a:bodyPr/>
        <a:lstStyle/>
        <a:p>
          <a:r>
            <a:rPr lang="en-US" b="1"/>
            <a:t>We can put things in our own boxes</a:t>
          </a:r>
        </a:p>
      </dgm:t>
    </dgm:pt>
    <dgm:pt modelId="{3575ABD5-49A7-4DC8-969F-9F6AAC898B10}" type="parTrans" cxnId="{F4CC7580-B2D2-4EE7-96EB-78E4BADD9505}">
      <dgm:prSet/>
      <dgm:spPr/>
      <dgm:t>
        <a:bodyPr/>
        <a:lstStyle/>
        <a:p>
          <a:endParaRPr lang="en-US"/>
        </a:p>
      </dgm:t>
    </dgm:pt>
    <dgm:pt modelId="{BB25EBE7-9786-46E2-B603-89010D2796AA}" type="sibTrans" cxnId="{F4CC7580-B2D2-4EE7-96EB-78E4BADD9505}">
      <dgm:prSet/>
      <dgm:spPr/>
      <dgm:t>
        <a:bodyPr/>
        <a:lstStyle/>
        <a:p>
          <a:endParaRPr lang="en-US"/>
        </a:p>
      </dgm:t>
    </dgm:pt>
    <dgm:pt modelId="{A3C52AFF-176D-4250-818D-FC49F6A1A98C}">
      <dgm:prSet phldrT="[Text]"/>
      <dgm:spPr/>
      <dgm:t>
        <a:bodyPr/>
        <a:lstStyle/>
        <a:p>
          <a:pPr>
            <a:spcAft>
              <a:spcPts val="1200"/>
            </a:spcAft>
          </a:pPr>
          <a:r>
            <a:rPr lang="en-US"/>
            <a:t>Write messages for yourself… things that motivate and/or uplift you like quotes, videos or symbols </a:t>
          </a:r>
        </a:p>
      </dgm:t>
    </dgm:pt>
    <dgm:pt modelId="{D166DAEE-E6CA-42A6-8DEB-C05FC842D320}" type="parTrans" cxnId="{285483B0-0730-4E99-B600-F518418A3EC5}">
      <dgm:prSet/>
      <dgm:spPr/>
      <dgm:t>
        <a:bodyPr/>
        <a:lstStyle/>
        <a:p>
          <a:endParaRPr lang="en-US"/>
        </a:p>
      </dgm:t>
    </dgm:pt>
    <dgm:pt modelId="{D195B493-08DC-4D2B-8463-21B5FCF0899B}" type="sibTrans" cxnId="{285483B0-0730-4E99-B600-F518418A3EC5}">
      <dgm:prSet/>
      <dgm:spPr/>
      <dgm:t>
        <a:bodyPr/>
        <a:lstStyle/>
        <a:p>
          <a:endParaRPr lang="en-US"/>
        </a:p>
      </dgm:t>
    </dgm:pt>
    <dgm:pt modelId="{71FD599D-8C4D-40A9-A074-5C653B086F91}">
      <dgm:prSet phldrT="[Text]"/>
      <dgm:spPr/>
      <dgm:t>
        <a:bodyPr/>
        <a:lstStyle/>
        <a:p>
          <a:r>
            <a:rPr lang="en-US" b="1"/>
            <a:t>We can put things in others’ boxes</a:t>
          </a:r>
        </a:p>
      </dgm:t>
    </dgm:pt>
    <dgm:pt modelId="{2D9EF258-341D-45FA-A1FE-CABC4D2F278D}" type="parTrans" cxnId="{CFC9061D-C50B-41CD-A5C9-A8476C9EEEBA}">
      <dgm:prSet/>
      <dgm:spPr/>
      <dgm:t>
        <a:bodyPr/>
        <a:lstStyle/>
        <a:p>
          <a:endParaRPr lang="en-US"/>
        </a:p>
      </dgm:t>
    </dgm:pt>
    <dgm:pt modelId="{FD01D03F-5DD5-4569-8CAA-E8E90A5A1DF0}" type="sibTrans" cxnId="{CFC9061D-C50B-41CD-A5C9-A8476C9EEEBA}">
      <dgm:prSet/>
      <dgm:spPr/>
      <dgm:t>
        <a:bodyPr/>
        <a:lstStyle/>
        <a:p>
          <a:endParaRPr lang="en-US"/>
        </a:p>
      </dgm:t>
    </dgm:pt>
    <dgm:pt modelId="{E03E00EB-03D4-4E60-B402-97B6846E5AD2}">
      <dgm:prSet phldrT="[Text]" custT="1"/>
      <dgm:spPr/>
      <dgm:t>
        <a:bodyPr/>
        <a:lstStyle/>
        <a:p>
          <a:pPr>
            <a:spcAft>
              <a:spcPts val="1200"/>
            </a:spcAft>
          </a:pPr>
          <a:r>
            <a:rPr lang="en-US" sz="2000"/>
            <a:t>Leave messages of encouragement </a:t>
          </a:r>
        </a:p>
      </dgm:t>
    </dgm:pt>
    <dgm:pt modelId="{D364E0F4-A2A9-435A-9191-543D914C157A}" type="parTrans" cxnId="{28E9C40C-B871-4D87-A2CF-559DB9F8E80D}">
      <dgm:prSet/>
      <dgm:spPr/>
      <dgm:t>
        <a:bodyPr/>
        <a:lstStyle/>
        <a:p>
          <a:endParaRPr lang="en-US"/>
        </a:p>
      </dgm:t>
    </dgm:pt>
    <dgm:pt modelId="{371AEA68-24F1-4365-ADB2-BC194F81D726}" type="sibTrans" cxnId="{28E9C40C-B871-4D87-A2CF-559DB9F8E80D}">
      <dgm:prSet/>
      <dgm:spPr/>
      <dgm:t>
        <a:bodyPr/>
        <a:lstStyle/>
        <a:p>
          <a:endParaRPr lang="en-US"/>
        </a:p>
      </dgm:t>
    </dgm:pt>
    <dgm:pt modelId="{A98AB009-BAAA-4596-8932-AA7627A80183}">
      <dgm:prSet phldrT="[Text]"/>
      <dgm:spPr/>
      <dgm:t>
        <a:bodyPr/>
        <a:lstStyle/>
        <a:p>
          <a:pPr>
            <a:spcAft>
              <a:spcPts val="1200"/>
            </a:spcAft>
          </a:pPr>
          <a:r>
            <a:rPr lang="en-US" dirty="0"/>
            <a:t>Add items or pictures that have special meaning to you</a:t>
          </a:r>
        </a:p>
      </dgm:t>
    </dgm:pt>
    <dgm:pt modelId="{5BE1DBB9-6E12-4DE1-9899-CE7B41DE2AF9}" type="parTrans" cxnId="{F262C5D5-ADD5-4F28-90F1-E9DFC859CD46}">
      <dgm:prSet/>
      <dgm:spPr/>
      <dgm:t>
        <a:bodyPr/>
        <a:lstStyle/>
        <a:p>
          <a:endParaRPr lang="en-CA"/>
        </a:p>
      </dgm:t>
    </dgm:pt>
    <dgm:pt modelId="{A81B56A2-0BD5-4D81-A4E8-CF8C27AC01CE}" type="sibTrans" cxnId="{F262C5D5-ADD5-4F28-90F1-E9DFC859CD46}">
      <dgm:prSet/>
      <dgm:spPr/>
      <dgm:t>
        <a:bodyPr/>
        <a:lstStyle/>
        <a:p>
          <a:endParaRPr lang="en-CA"/>
        </a:p>
      </dgm:t>
    </dgm:pt>
    <dgm:pt modelId="{A36A0F71-BD97-4E9E-8CEC-DA658D3A60B5}">
      <dgm:prSet phldrT="[Text]"/>
      <dgm:spPr/>
      <dgm:t>
        <a:bodyPr/>
        <a:lstStyle/>
        <a:p>
          <a:pPr>
            <a:spcAft>
              <a:spcPts val="1200"/>
            </a:spcAft>
          </a:pPr>
          <a:r>
            <a:rPr lang="en-US"/>
            <a:t>Celebrate yourself by leaving messages or images that represent your strengths and gifts </a:t>
          </a:r>
        </a:p>
      </dgm:t>
    </dgm:pt>
    <dgm:pt modelId="{7255673E-EF83-42D2-BF4A-B2ED36E2B733}" type="parTrans" cxnId="{982B7E0B-05E8-450C-8067-0A119950BFA5}">
      <dgm:prSet/>
      <dgm:spPr/>
      <dgm:t>
        <a:bodyPr/>
        <a:lstStyle/>
        <a:p>
          <a:endParaRPr lang="en-CA"/>
        </a:p>
      </dgm:t>
    </dgm:pt>
    <dgm:pt modelId="{088B6E09-38B8-481E-A3AA-FFED1BBAF716}" type="sibTrans" cxnId="{982B7E0B-05E8-450C-8067-0A119950BFA5}">
      <dgm:prSet/>
      <dgm:spPr/>
      <dgm:t>
        <a:bodyPr/>
        <a:lstStyle/>
        <a:p>
          <a:endParaRPr lang="en-CA"/>
        </a:p>
      </dgm:t>
    </dgm:pt>
    <dgm:pt modelId="{8F5BA801-5226-45EE-A8CD-424CCB7BFDDB}">
      <dgm:prSet phldrT="[Text]"/>
      <dgm:spPr/>
      <dgm:t>
        <a:bodyPr/>
        <a:lstStyle/>
        <a:p>
          <a:pPr>
            <a:spcAft>
              <a:spcPts val="1200"/>
            </a:spcAft>
          </a:pPr>
          <a:r>
            <a:rPr lang="en-US"/>
            <a:t>Make note of moments you are most proud of</a:t>
          </a:r>
        </a:p>
      </dgm:t>
    </dgm:pt>
    <dgm:pt modelId="{CC7038F1-802C-45D6-93A2-D3EE79F56A48}" type="parTrans" cxnId="{71EA7272-680F-4114-8791-13304E226B9C}">
      <dgm:prSet/>
      <dgm:spPr/>
      <dgm:t>
        <a:bodyPr/>
        <a:lstStyle/>
        <a:p>
          <a:endParaRPr lang="en-CA"/>
        </a:p>
      </dgm:t>
    </dgm:pt>
    <dgm:pt modelId="{6541DA54-06AD-4B3E-839C-D6D07A27DC86}" type="sibTrans" cxnId="{71EA7272-680F-4114-8791-13304E226B9C}">
      <dgm:prSet/>
      <dgm:spPr/>
      <dgm:t>
        <a:bodyPr/>
        <a:lstStyle/>
        <a:p>
          <a:endParaRPr lang="en-CA"/>
        </a:p>
      </dgm:t>
    </dgm:pt>
    <dgm:pt modelId="{CC5A17D8-1258-43D2-9175-9AF17F46202E}">
      <dgm:prSet phldrT="[Text]" custT="1"/>
      <dgm:spPr/>
      <dgm:t>
        <a:bodyPr/>
        <a:lstStyle/>
        <a:p>
          <a:pPr>
            <a:spcAft>
              <a:spcPts val="1200"/>
            </a:spcAft>
          </a:pPr>
          <a:r>
            <a:rPr lang="en-US" sz="2000"/>
            <a:t>Share relatable, uplifting and/or funny quotes, and pictures</a:t>
          </a:r>
        </a:p>
      </dgm:t>
    </dgm:pt>
    <dgm:pt modelId="{AF29EC56-DFEC-4529-A8C6-6B58B5449B59}" type="parTrans" cxnId="{1E5B6986-307A-4EAD-8E4A-FBEE0E8F33E4}">
      <dgm:prSet/>
      <dgm:spPr/>
      <dgm:t>
        <a:bodyPr/>
        <a:lstStyle/>
        <a:p>
          <a:endParaRPr lang="en-CA"/>
        </a:p>
      </dgm:t>
    </dgm:pt>
    <dgm:pt modelId="{C0BBE94A-266D-442C-84CF-F80A9D6D2E69}" type="sibTrans" cxnId="{1E5B6986-307A-4EAD-8E4A-FBEE0E8F33E4}">
      <dgm:prSet/>
      <dgm:spPr/>
      <dgm:t>
        <a:bodyPr/>
        <a:lstStyle/>
        <a:p>
          <a:endParaRPr lang="en-CA"/>
        </a:p>
      </dgm:t>
    </dgm:pt>
    <dgm:pt modelId="{A3E82AC7-B6A9-4B42-8A2E-0F9E0DDB1ACF}">
      <dgm:prSet phldrT="[Text]" custT="1"/>
      <dgm:spPr/>
      <dgm:t>
        <a:bodyPr/>
        <a:lstStyle/>
        <a:p>
          <a:pPr>
            <a:spcAft>
              <a:spcPts val="1200"/>
            </a:spcAft>
          </a:pPr>
          <a:r>
            <a:rPr lang="en-US" sz="2000"/>
            <a:t>Leave messages describing the strengths and gifts you see in them</a:t>
          </a:r>
        </a:p>
      </dgm:t>
    </dgm:pt>
    <dgm:pt modelId="{752D343B-742A-4CF2-844F-B468249FC192}" type="parTrans" cxnId="{98E4114E-65B0-4F55-97FC-5D3E9F74A2F4}">
      <dgm:prSet/>
      <dgm:spPr/>
      <dgm:t>
        <a:bodyPr/>
        <a:lstStyle/>
        <a:p>
          <a:endParaRPr lang="en-CA"/>
        </a:p>
      </dgm:t>
    </dgm:pt>
    <dgm:pt modelId="{01214539-A0FF-4CEA-92F2-0FF31C837494}" type="sibTrans" cxnId="{98E4114E-65B0-4F55-97FC-5D3E9F74A2F4}">
      <dgm:prSet/>
      <dgm:spPr/>
      <dgm:t>
        <a:bodyPr/>
        <a:lstStyle/>
        <a:p>
          <a:endParaRPr lang="en-CA"/>
        </a:p>
      </dgm:t>
    </dgm:pt>
    <dgm:pt modelId="{5EC96896-D85C-451E-9C2B-68D17F989E6B}">
      <dgm:prSet phldrT="[Text]" custT="1"/>
      <dgm:spPr/>
      <dgm:t>
        <a:bodyPr/>
        <a:lstStyle/>
        <a:p>
          <a:pPr>
            <a:spcAft>
              <a:spcPts val="1200"/>
            </a:spcAft>
          </a:pPr>
          <a:r>
            <a:rPr lang="en-US" sz="2000"/>
            <a:t>Describe things they said or did recently that impacted you and/or the group and why you are thankful for them</a:t>
          </a:r>
        </a:p>
      </dgm:t>
    </dgm:pt>
    <dgm:pt modelId="{712017D1-9516-44EE-939F-10F0213E9DB7}" type="parTrans" cxnId="{CECDD8F8-3A4C-4017-B35D-4469CDA7ACB8}">
      <dgm:prSet/>
      <dgm:spPr/>
      <dgm:t>
        <a:bodyPr/>
        <a:lstStyle/>
        <a:p>
          <a:endParaRPr lang="en-CA"/>
        </a:p>
      </dgm:t>
    </dgm:pt>
    <dgm:pt modelId="{15621B2F-BE8F-4256-B7E8-9AD5613A6305}" type="sibTrans" cxnId="{CECDD8F8-3A4C-4017-B35D-4469CDA7ACB8}">
      <dgm:prSet/>
      <dgm:spPr/>
      <dgm:t>
        <a:bodyPr/>
        <a:lstStyle/>
        <a:p>
          <a:endParaRPr lang="en-CA"/>
        </a:p>
      </dgm:t>
    </dgm:pt>
    <dgm:pt modelId="{3AE433CD-BADF-4DDF-815D-D573C153603B}" type="pres">
      <dgm:prSet presAssocID="{DFDBDED6-D865-4C9F-AD11-9AC5BD41A5E1}" presName="Name0" presStyleCnt="0">
        <dgm:presLayoutVars>
          <dgm:dir/>
          <dgm:animLvl val="lvl"/>
          <dgm:resizeHandles val="exact"/>
        </dgm:presLayoutVars>
      </dgm:prSet>
      <dgm:spPr/>
    </dgm:pt>
    <dgm:pt modelId="{AD506095-7FEF-4688-BEFF-CDEAC187CF56}" type="pres">
      <dgm:prSet presAssocID="{005E44A2-5E2D-4AC9-AB13-09EA0677DDC5}" presName="composite" presStyleCnt="0"/>
      <dgm:spPr/>
    </dgm:pt>
    <dgm:pt modelId="{D57DB7AB-DF58-4F1C-AC0B-9BCCA46249C3}" type="pres">
      <dgm:prSet presAssocID="{005E44A2-5E2D-4AC9-AB13-09EA0677DDC5}" presName="parTx" presStyleLbl="alignNode1" presStyleIdx="0" presStyleCnt="2" custScaleX="118051" custLinFactNeighborX="4848" custLinFactNeighborY="-5143">
        <dgm:presLayoutVars>
          <dgm:chMax val="0"/>
          <dgm:chPref val="0"/>
          <dgm:bulletEnabled val="1"/>
        </dgm:presLayoutVars>
      </dgm:prSet>
      <dgm:spPr/>
    </dgm:pt>
    <dgm:pt modelId="{7B95AEE0-70E5-471F-ABCF-F2DE71CFD85E}" type="pres">
      <dgm:prSet presAssocID="{005E44A2-5E2D-4AC9-AB13-09EA0677DDC5}" presName="desTx" presStyleLbl="alignAccFollowNode1" presStyleIdx="0" presStyleCnt="2" custScaleX="118185" custLinFactNeighborX="4544">
        <dgm:presLayoutVars>
          <dgm:bulletEnabled val="1"/>
        </dgm:presLayoutVars>
      </dgm:prSet>
      <dgm:spPr/>
    </dgm:pt>
    <dgm:pt modelId="{716F3FBD-937B-44E6-AA07-FE037496BDC1}" type="pres">
      <dgm:prSet presAssocID="{BB25EBE7-9786-46E2-B603-89010D2796AA}" presName="space" presStyleCnt="0"/>
      <dgm:spPr/>
    </dgm:pt>
    <dgm:pt modelId="{CAA920BC-1F48-4B2C-9679-B36AA125ED19}" type="pres">
      <dgm:prSet presAssocID="{71FD599D-8C4D-40A9-A074-5C653B086F91}" presName="composite" presStyleCnt="0"/>
      <dgm:spPr/>
    </dgm:pt>
    <dgm:pt modelId="{901C4DB0-B27B-4797-B461-FB7F727F7144}" type="pres">
      <dgm:prSet presAssocID="{71FD599D-8C4D-40A9-A074-5C653B086F91}" presName="parTx" presStyleLbl="alignNode1" presStyleIdx="1" presStyleCnt="2" custScaleX="122792" custLinFactNeighborX="-5192" custLinFactNeighborY="-5143">
        <dgm:presLayoutVars>
          <dgm:chMax val="0"/>
          <dgm:chPref val="0"/>
          <dgm:bulletEnabled val="1"/>
        </dgm:presLayoutVars>
      </dgm:prSet>
      <dgm:spPr/>
    </dgm:pt>
    <dgm:pt modelId="{AE5CE9CD-F119-4C9A-8014-E9AB51FD1F10}" type="pres">
      <dgm:prSet presAssocID="{71FD599D-8C4D-40A9-A074-5C653B086F91}" presName="desTx" presStyleLbl="alignAccFollowNode1" presStyleIdx="1" presStyleCnt="2" custScaleX="122120" custLinFactNeighborX="-4703">
        <dgm:presLayoutVars>
          <dgm:bulletEnabled val="1"/>
        </dgm:presLayoutVars>
      </dgm:prSet>
      <dgm:spPr/>
    </dgm:pt>
  </dgm:ptLst>
  <dgm:cxnLst>
    <dgm:cxn modelId="{982B7E0B-05E8-450C-8067-0A119950BFA5}" srcId="{005E44A2-5E2D-4AC9-AB13-09EA0677DDC5}" destId="{A36A0F71-BD97-4E9E-8CEC-DA658D3A60B5}" srcOrd="2" destOrd="0" parTransId="{7255673E-EF83-42D2-BF4A-B2ED36E2B733}" sibTransId="{088B6E09-38B8-481E-A3AA-FFED1BBAF716}"/>
    <dgm:cxn modelId="{28E9C40C-B871-4D87-A2CF-559DB9F8E80D}" srcId="{71FD599D-8C4D-40A9-A074-5C653B086F91}" destId="{E03E00EB-03D4-4E60-B402-97B6846E5AD2}" srcOrd="0" destOrd="0" parTransId="{D364E0F4-A2A9-435A-9191-543D914C157A}" sibTransId="{371AEA68-24F1-4365-ADB2-BC194F81D726}"/>
    <dgm:cxn modelId="{CFC9061D-C50B-41CD-A5C9-A8476C9EEEBA}" srcId="{DFDBDED6-D865-4C9F-AD11-9AC5BD41A5E1}" destId="{71FD599D-8C4D-40A9-A074-5C653B086F91}" srcOrd="1" destOrd="0" parTransId="{2D9EF258-341D-45FA-A1FE-CABC4D2F278D}" sibTransId="{FD01D03F-5DD5-4569-8CAA-E8E90A5A1DF0}"/>
    <dgm:cxn modelId="{62A3C11E-ACF7-495A-9AB1-F5426B9322A6}" type="presOf" srcId="{A98AB009-BAAA-4596-8932-AA7627A80183}" destId="{7B95AEE0-70E5-471F-ABCF-F2DE71CFD85E}" srcOrd="0" destOrd="1" presId="urn:microsoft.com/office/officeart/2005/8/layout/hList1"/>
    <dgm:cxn modelId="{5C4CD13A-8467-4230-942E-1AE6B64457C7}" type="presOf" srcId="{71FD599D-8C4D-40A9-A074-5C653B086F91}" destId="{901C4DB0-B27B-4797-B461-FB7F727F7144}" srcOrd="0" destOrd="0" presId="urn:microsoft.com/office/officeart/2005/8/layout/hList1"/>
    <dgm:cxn modelId="{02BEE43E-B6CF-4A44-8957-932E431D06DA}" type="presOf" srcId="{CC5A17D8-1258-43D2-9175-9AF17F46202E}" destId="{AE5CE9CD-F119-4C9A-8014-E9AB51FD1F10}" srcOrd="0" destOrd="2" presId="urn:microsoft.com/office/officeart/2005/8/layout/hList1"/>
    <dgm:cxn modelId="{A956F36D-BC14-4BD6-96ED-92CC64BEEE38}" type="presOf" srcId="{A3C52AFF-176D-4250-818D-FC49F6A1A98C}" destId="{7B95AEE0-70E5-471F-ABCF-F2DE71CFD85E}" srcOrd="0" destOrd="0" presId="urn:microsoft.com/office/officeart/2005/8/layout/hList1"/>
    <dgm:cxn modelId="{98E4114E-65B0-4F55-97FC-5D3E9F74A2F4}" srcId="{71FD599D-8C4D-40A9-A074-5C653B086F91}" destId="{A3E82AC7-B6A9-4B42-8A2E-0F9E0DDB1ACF}" srcOrd="1" destOrd="0" parTransId="{752D343B-742A-4CF2-844F-B468249FC192}" sibTransId="{01214539-A0FF-4CEA-92F2-0FF31C837494}"/>
    <dgm:cxn modelId="{71EA7272-680F-4114-8791-13304E226B9C}" srcId="{005E44A2-5E2D-4AC9-AB13-09EA0677DDC5}" destId="{8F5BA801-5226-45EE-A8CD-424CCB7BFDDB}" srcOrd="3" destOrd="0" parTransId="{CC7038F1-802C-45D6-93A2-D3EE79F56A48}" sibTransId="{6541DA54-06AD-4B3E-839C-D6D07A27DC86}"/>
    <dgm:cxn modelId="{F4CC7580-B2D2-4EE7-96EB-78E4BADD9505}" srcId="{DFDBDED6-D865-4C9F-AD11-9AC5BD41A5E1}" destId="{005E44A2-5E2D-4AC9-AB13-09EA0677DDC5}" srcOrd="0" destOrd="0" parTransId="{3575ABD5-49A7-4DC8-969F-9F6AAC898B10}" sibTransId="{BB25EBE7-9786-46E2-B603-89010D2796AA}"/>
    <dgm:cxn modelId="{1E5B6986-307A-4EAD-8E4A-FBEE0E8F33E4}" srcId="{71FD599D-8C4D-40A9-A074-5C653B086F91}" destId="{CC5A17D8-1258-43D2-9175-9AF17F46202E}" srcOrd="2" destOrd="0" parTransId="{AF29EC56-DFEC-4529-A8C6-6B58B5449B59}" sibTransId="{C0BBE94A-266D-442C-84CF-F80A9D6D2E69}"/>
    <dgm:cxn modelId="{D240B5A7-5974-4248-9957-F7B804A5FB14}" type="presOf" srcId="{A36A0F71-BD97-4E9E-8CEC-DA658D3A60B5}" destId="{7B95AEE0-70E5-471F-ABCF-F2DE71CFD85E}" srcOrd="0" destOrd="2" presId="urn:microsoft.com/office/officeart/2005/8/layout/hList1"/>
    <dgm:cxn modelId="{5BF61BAE-A06C-4014-827E-0B42F5C3E7A9}" type="presOf" srcId="{DFDBDED6-D865-4C9F-AD11-9AC5BD41A5E1}" destId="{3AE433CD-BADF-4DDF-815D-D573C153603B}" srcOrd="0" destOrd="0" presId="urn:microsoft.com/office/officeart/2005/8/layout/hList1"/>
    <dgm:cxn modelId="{285483B0-0730-4E99-B600-F518418A3EC5}" srcId="{005E44A2-5E2D-4AC9-AB13-09EA0677DDC5}" destId="{A3C52AFF-176D-4250-818D-FC49F6A1A98C}" srcOrd="0" destOrd="0" parTransId="{D166DAEE-E6CA-42A6-8DEB-C05FC842D320}" sibTransId="{D195B493-08DC-4D2B-8463-21B5FCF0899B}"/>
    <dgm:cxn modelId="{3F8B27CD-C97C-4920-A971-38AE50F3E276}" type="presOf" srcId="{5EC96896-D85C-451E-9C2B-68D17F989E6B}" destId="{AE5CE9CD-F119-4C9A-8014-E9AB51FD1F10}" srcOrd="0" destOrd="3" presId="urn:microsoft.com/office/officeart/2005/8/layout/hList1"/>
    <dgm:cxn modelId="{EDD1B7D1-6D76-4089-81D6-0FE19A8FBB6E}" type="presOf" srcId="{A3E82AC7-B6A9-4B42-8A2E-0F9E0DDB1ACF}" destId="{AE5CE9CD-F119-4C9A-8014-E9AB51FD1F10}" srcOrd="0" destOrd="1" presId="urn:microsoft.com/office/officeart/2005/8/layout/hList1"/>
    <dgm:cxn modelId="{F262C5D5-ADD5-4F28-90F1-E9DFC859CD46}" srcId="{005E44A2-5E2D-4AC9-AB13-09EA0677DDC5}" destId="{A98AB009-BAAA-4596-8932-AA7627A80183}" srcOrd="1" destOrd="0" parTransId="{5BE1DBB9-6E12-4DE1-9899-CE7B41DE2AF9}" sibTransId="{A81B56A2-0BD5-4D81-A4E8-CF8C27AC01CE}"/>
    <dgm:cxn modelId="{D83A57D8-457F-4FEC-87DB-787DBDE38351}" type="presOf" srcId="{E03E00EB-03D4-4E60-B402-97B6846E5AD2}" destId="{AE5CE9CD-F119-4C9A-8014-E9AB51FD1F10}" srcOrd="0" destOrd="0" presId="urn:microsoft.com/office/officeart/2005/8/layout/hList1"/>
    <dgm:cxn modelId="{ECC9A8DC-7EAB-4A91-B083-57C45CF250E4}" type="presOf" srcId="{005E44A2-5E2D-4AC9-AB13-09EA0677DDC5}" destId="{D57DB7AB-DF58-4F1C-AC0B-9BCCA46249C3}" srcOrd="0" destOrd="0" presId="urn:microsoft.com/office/officeart/2005/8/layout/hList1"/>
    <dgm:cxn modelId="{25483FEA-C445-4DB1-A505-4BDA36777C16}" type="presOf" srcId="{8F5BA801-5226-45EE-A8CD-424CCB7BFDDB}" destId="{7B95AEE0-70E5-471F-ABCF-F2DE71CFD85E}" srcOrd="0" destOrd="3" presId="urn:microsoft.com/office/officeart/2005/8/layout/hList1"/>
    <dgm:cxn modelId="{CECDD8F8-3A4C-4017-B35D-4469CDA7ACB8}" srcId="{71FD599D-8C4D-40A9-A074-5C653B086F91}" destId="{5EC96896-D85C-451E-9C2B-68D17F989E6B}" srcOrd="3" destOrd="0" parTransId="{712017D1-9516-44EE-939F-10F0213E9DB7}" sibTransId="{15621B2F-BE8F-4256-B7E8-9AD5613A6305}"/>
    <dgm:cxn modelId="{63FBC026-E11E-4DBE-A294-B4D77E8CCA44}" type="presParOf" srcId="{3AE433CD-BADF-4DDF-815D-D573C153603B}" destId="{AD506095-7FEF-4688-BEFF-CDEAC187CF56}" srcOrd="0" destOrd="0" presId="urn:microsoft.com/office/officeart/2005/8/layout/hList1"/>
    <dgm:cxn modelId="{C876420F-31D1-452E-83E8-EF97A0585225}" type="presParOf" srcId="{AD506095-7FEF-4688-BEFF-CDEAC187CF56}" destId="{D57DB7AB-DF58-4F1C-AC0B-9BCCA46249C3}" srcOrd="0" destOrd="0" presId="urn:microsoft.com/office/officeart/2005/8/layout/hList1"/>
    <dgm:cxn modelId="{0B779E8A-3138-4BE0-A4E9-D926A69765A1}" type="presParOf" srcId="{AD506095-7FEF-4688-BEFF-CDEAC187CF56}" destId="{7B95AEE0-70E5-471F-ABCF-F2DE71CFD85E}" srcOrd="1" destOrd="0" presId="urn:microsoft.com/office/officeart/2005/8/layout/hList1"/>
    <dgm:cxn modelId="{0430226C-24DA-48D6-8AC5-05D6AE9295C5}" type="presParOf" srcId="{3AE433CD-BADF-4DDF-815D-D573C153603B}" destId="{716F3FBD-937B-44E6-AA07-FE037496BDC1}" srcOrd="1" destOrd="0" presId="urn:microsoft.com/office/officeart/2005/8/layout/hList1"/>
    <dgm:cxn modelId="{E224044C-C01C-4894-A2F0-3EAA651EFA2A}" type="presParOf" srcId="{3AE433CD-BADF-4DDF-815D-D573C153603B}" destId="{CAA920BC-1F48-4B2C-9679-B36AA125ED19}" srcOrd="2" destOrd="0" presId="urn:microsoft.com/office/officeart/2005/8/layout/hList1"/>
    <dgm:cxn modelId="{A349E5DE-D386-4191-A6CB-E967602A7616}" type="presParOf" srcId="{CAA920BC-1F48-4B2C-9679-B36AA125ED19}" destId="{901C4DB0-B27B-4797-B461-FB7F727F7144}" srcOrd="0" destOrd="0" presId="urn:microsoft.com/office/officeart/2005/8/layout/hList1"/>
    <dgm:cxn modelId="{0C5C43A4-1DE4-4F98-B687-B160DF291E5C}" type="presParOf" srcId="{CAA920BC-1F48-4B2C-9679-B36AA125ED19}" destId="{AE5CE9CD-F119-4C9A-8014-E9AB51FD1F10}"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DFDBDED6-D865-4C9F-AD11-9AC5BD41A5E1}" type="doc">
      <dgm:prSet loTypeId="urn:microsoft.com/office/officeart/2005/8/layout/hList1" loCatId="list" qsTypeId="urn:microsoft.com/office/officeart/2005/8/quickstyle/simple4" qsCatId="simple" csTypeId="urn:microsoft.com/office/officeart/2005/8/colors/accent4_2" csCatId="accent4" phldr="1"/>
      <dgm:spPr/>
      <dgm:t>
        <a:bodyPr/>
        <a:lstStyle/>
        <a:p>
          <a:endParaRPr lang="en-US"/>
        </a:p>
      </dgm:t>
    </dgm:pt>
    <dgm:pt modelId="{005E44A2-5E2D-4AC9-AB13-09EA0677DDC5}">
      <dgm:prSet phldrT="[Text]"/>
      <dgm:spPr/>
      <dgm:t>
        <a:bodyPr/>
        <a:lstStyle/>
        <a:p>
          <a:r>
            <a:rPr lang="en-US" b="1"/>
            <a:t>We can put things in our own boxes</a:t>
          </a:r>
        </a:p>
      </dgm:t>
    </dgm:pt>
    <dgm:pt modelId="{3575ABD5-49A7-4DC8-969F-9F6AAC898B10}" type="parTrans" cxnId="{F4CC7580-B2D2-4EE7-96EB-78E4BADD9505}">
      <dgm:prSet/>
      <dgm:spPr/>
      <dgm:t>
        <a:bodyPr/>
        <a:lstStyle/>
        <a:p>
          <a:endParaRPr lang="en-US"/>
        </a:p>
      </dgm:t>
    </dgm:pt>
    <dgm:pt modelId="{BB25EBE7-9786-46E2-B603-89010D2796AA}" type="sibTrans" cxnId="{F4CC7580-B2D2-4EE7-96EB-78E4BADD9505}">
      <dgm:prSet/>
      <dgm:spPr/>
      <dgm:t>
        <a:bodyPr/>
        <a:lstStyle/>
        <a:p>
          <a:endParaRPr lang="en-US"/>
        </a:p>
      </dgm:t>
    </dgm:pt>
    <dgm:pt modelId="{A3C52AFF-176D-4250-818D-FC49F6A1A98C}">
      <dgm:prSet phldrT="[Text]"/>
      <dgm:spPr/>
      <dgm:t>
        <a:bodyPr/>
        <a:lstStyle/>
        <a:p>
          <a:pPr>
            <a:spcAft>
              <a:spcPts val="1200"/>
            </a:spcAft>
          </a:pPr>
          <a:r>
            <a:rPr lang="en-US"/>
            <a:t>Write messages for yourself… things that motivate and/or uplift you like quotes, videos or symbols </a:t>
          </a:r>
        </a:p>
      </dgm:t>
    </dgm:pt>
    <dgm:pt modelId="{D166DAEE-E6CA-42A6-8DEB-C05FC842D320}" type="parTrans" cxnId="{285483B0-0730-4E99-B600-F518418A3EC5}">
      <dgm:prSet/>
      <dgm:spPr/>
      <dgm:t>
        <a:bodyPr/>
        <a:lstStyle/>
        <a:p>
          <a:endParaRPr lang="en-US"/>
        </a:p>
      </dgm:t>
    </dgm:pt>
    <dgm:pt modelId="{D195B493-08DC-4D2B-8463-21B5FCF0899B}" type="sibTrans" cxnId="{285483B0-0730-4E99-B600-F518418A3EC5}">
      <dgm:prSet/>
      <dgm:spPr/>
      <dgm:t>
        <a:bodyPr/>
        <a:lstStyle/>
        <a:p>
          <a:endParaRPr lang="en-US"/>
        </a:p>
      </dgm:t>
    </dgm:pt>
    <dgm:pt modelId="{71FD599D-8C4D-40A9-A074-5C653B086F91}">
      <dgm:prSet phldrT="[Text]"/>
      <dgm:spPr/>
      <dgm:t>
        <a:bodyPr/>
        <a:lstStyle/>
        <a:p>
          <a:r>
            <a:rPr lang="en-US" b="1"/>
            <a:t>We can put things in others’ boxes</a:t>
          </a:r>
        </a:p>
      </dgm:t>
    </dgm:pt>
    <dgm:pt modelId="{2D9EF258-341D-45FA-A1FE-CABC4D2F278D}" type="parTrans" cxnId="{CFC9061D-C50B-41CD-A5C9-A8476C9EEEBA}">
      <dgm:prSet/>
      <dgm:spPr/>
      <dgm:t>
        <a:bodyPr/>
        <a:lstStyle/>
        <a:p>
          <a:endParaRPr lang="en-US"/>
        </a:p>
      </dgm:t>
    </dgm:pt>
    <dgm:pt modelId="{FD01D03F-5DD5-4569-8CAA-E8E90A5A1DF0}" type="sibTrans" cxnId="{CFC9061D-C50B-41CD-A5C9-A8476C9EEEBA}">
      <dgm:prSet/>
      <dgm:spPr/>
      <dgm:t>
        <a:bodyPr/>
        <a:lstStyle/>
        <a:p>
          <a:endParaRPr lang="en-US"/>
        </a:p>
      </dgm:t>
    </dgm:pt>
    <dgm:pt modelId="{E03E00EB-03D4-4E60-B402-97B6846E5AD2}">
      <dgm:prSet phldrT="[Text]" custT="1"/>
      <dgm:spPr/>
      <dgm:t>
        <a:bodyPr/>
        <a:lstStyle/>
        <a:p>
          <a:pPr>
            <a:spcAft>
              <a:spcPts val="1200"/>
            </a:spcAft>
          </a:pPr>
          <a:r>
            <a:rPr lang="en-US" sz="2000"/>
            <a:t>Leave messages of encouragement </a:t>
          </a:r>
        </a:p>
      </dgm:t>
    </dgm:pt>
    <dgm:pt modelId="{D364E0F4-A2A9-435A-9191-543D914C157A}" type="parTrans" cxnId="{28E9C40C-B871-4D87-A2CF-559DB9F8E80D}">
      <dgm:prSet/>
      <dgm:spPr/>
      <dgm:t>
        <a:bodyPr/>
        <a:lstStyle/>
        <a:p>
          <a:endParaRPr lang="en-US"/>
        </a:p>
      </dgm:t>
    </dgm:pt>
    <dgm:pt modelId="{371AEA68-24F1-4365-ADB2-BC194F81D726}" type="sibTrans" cxnId="{28E9C40C-B871-4D87-A2CF-559DB9F8E80D}">
      <dgm:prSet/>
      <dgm:spPr/>
      <dgm:t>
        <a:bodyPr/>
        <a:lstStyle/>
        <a:p>
          <a:endParaRPr lang="en-US"/>
        </a:p>
      </dgm:t>
    </dgm:pt>
    <dgm:pt modelId="{A98AB009-BAAA-4596-8932-AA7627A80183}">
      <dgm:prSet phldrT="[Text]"/>
      <dgm:spPr/>
      <dgm:t>
        <a:bodyPr/>
        <a:lstStyle/>
        <a:p>
          <a:pPr>
            <a:spcAft>
              <a:spcPts val="1200"/>
            </a:spcAft>
          </a:pPr>
          <a:r>
            <a:rPr lang="en-US" dirty="0"/>
            <a:t>Add items or pictures that have special meaning to you</a:t>
          </a:r>
        </a:p>
      </dgm:t>
    </dgm:pt>
    <dgm:pt modelId="{5BE1DBB9-6E12-4DE1-9899-CE7B41DE2AF9}" type="parTrans" cxnId="{F262C5D5-ADD5-4F28-90F1-E9DFC859CD46}">
      <dgm:prSet/>
      <dgm:spPr/>
      <dgm:t>
        <a:bodyPr/>
        <a:lstStyle/>
        <a:p>
          <a:endParaRPr lang="en-CA"/>
        </a:p>
      </dgm:t>
    </dgm:pt>
    <dgm:pt modelId="{A81B56A2-0BD5-4D81-A4E8-CF8C27AC01CE}" type="sibTrans" cxnId="{F262C5D5-ADD5-4F28-90F1-E9DFC859CD46}">
      <dgm:prSet/>
      <dgm:spPr/>
      <dgm:t>
        <a:bodyPr/>
        <a:lstStyle/>
        <a:p>
          <a:endParaRPr lang="en-CA"/>
        </a:p>
      </dgm:t>
    </dgm:pt>
    <dgm:pt modelId="{A36A0F71-BD97-4E9E-8CEC-DA658D3A60B5}">
      <dgm:prSet phldrT="[Text]"/>
      <dgm:spPr/>
      <dgm:t>
        <a:bodyPr/>
        <a:lstStyle/>
        <a:p>
          <a:pPr>
            <a:spcAft>
              <a:spcPts val="1200"/>
            </a:spcAft>
          </a:pPr>
          <a:r>
            <a:rPr lang="en-US"/>
            <a:t>Celebrate yourself by leaving messages or images that represent your strengths and gifts </a:t>
          </a:r>
        </a:p>
      </dgm:t>
    </dgm:pt>
    <dgm:pt modelId="{7255673E-EF83-42D2-BF4A-B2ED36E2B733}" type="parTrans" cxnId="{982B7E0B-05E8-450C-8067-0A119950BFA5}">
      <dgm:prSet/>
      <dgm:spPr/>
      <dgm:t>
        <a:bodyPr/>
        <a:lstStyle/>
        <a:p>
          <a:endParaRPr lang="en-CA"/>
        </a:p>
      </dgm:t>
    </dgm:pt>
    <dgm:pt modelId="{088B6E09-38B8-481E-A3AA-FFED1BBAF716}" type="sibTrans" cxnId="{982B7E0B-05E8-450C-8067-0A119950BFA5}">
      <dgm:prSet/>
      <dgm:spPr/>
      <dgm:t>
        <a:bodyPr/>
        <a:lstStyle/>
        <a:p>
          <a:endParaRPr lang="en-CA"/>
        </a:p>
      </dgm:t>
    </dgm:pt>
    <dgm:pt modelId="{8F5BA801-5226-45EE-A8CD-424CCB7BFDDB}">
      <dgm:prSet phldrT="[Text]"/>
      <dgm:spPr/>
      <dgm:t>
        <a:bodyPr/>
        <a:lstStyle/>
        <a:p>
          <a:pPr>
            <a:spcAft>
              <a:spcPts val="1200"/>
            </a:spcAft>
          </a:pPr>
          <a:r>
            <a:rPr lang="en-US"/>
            <a:t>Make note of moments you are most proud of</a:t>
          </a:r>
        </a:p>
      </dgm:t>
    </dgm:pt>
    <dgm:pt modelId="{CC7038F1-802C-45D6-93A2-D3EE79F56A48}" type="parTrans" cxnId="{71EA7272-680F-4114-8791-13304E226B9C}">
      <dgm:prSet/>
      <dgm:spPr/>
      <dgm:t>
        <a:bodyPr/>
        <a:lstStyle/>
        <a:p>
          <a:endParaRPr lang="en-CA"/>
        </a:p>
      </dgm:t>
    </dgm:pt>
    <dgm:pt modelId="{6541DA54-06AD-4B3E-839C-D6D07A27DC86}" type="sibTrans" cxnId="{71EA7272-680F-4114-8791-13304E226B9C}">
      <dgm:prSet/>
      <dgm:spPr/>
      <dgm:t>
        <a:bodyPr/>
        <a:lstStyle/>
        <a:p>
          <a:endParaRPr lang="en-CA"/>
        </a:p>
      </dgm:t>
    </dgm:pt>
    <dgm:pt modelId="{CC5A17D8-1258-43D2-9175-9AF17F46202E}">
      <dgm:prSet phldrT="[Text]" custT="1"/>
      <dgm:spPr/>
      <dgm:t>
        <a:bodyPr/>
        <a:lstStyle/>
        <a:p>
          <a:pPr>
            <a:spcAft>
              <a:spcPts val="1200"/>
            </a:spcAft>
          </a:pPr>
          <a:r>
            <a:rPr lang="en-US" sz="2000"/>
            <a:t>Share relatable, uplifting and/or funny quotes, and pictures</a:t>
          </a:r>
        </a:p>
      </dgm:t>
    </dgm:pt>
    <dgm:pt modelId="{AF29EC56-DFEC-4529-A8C6-6B58B5449B59}" type="parTrans" cxnId="{1E5B6986-307A-4EAD-8E4A-FBEE0E8F33E4}">
      <dgm:prSet/>
      <dgm:spPr/>
      <dgm:t>
        <a:bodyPr/>
        <a:lstStyle/>
        <a:p>
          <a:endParaRPr lang="en-CA"/>
        </a:p>
      </dgm:t>
    </dgm:pt>
    <dgm:pt modelId="{C0BBE94A-266D-442C-84CF-F80A9D6D2E69}" type="sibTrans" cxnId="{1E5B6986-307A-4EAD-8E4A-FBEE0E8F33E4}">
      <dgm:prSet/>
      <dgm:spPr/>
      <dgm:t>
        <a:bodyPr/>
        <a:lstStyle/>
        <a:p>
          <a:endParaRPr lang="en-CA"/>
        </a:p>
      </dgm:t>
    </dgm:pt>
    <dgm:pt modelId="{A3E82AC7-B6A9-4B42-8A2E-0F9E0DDB1ACF}">
      <dgm:prSet phldrT="[Text]" custT="1"/>
      <dgm:spPr/>
      <dgm:t>
        <a:bodyPr/>
        <a:lstStyle/>
        <a:p>
          <a:pPr>
            <a:spcAft>
              <a:spcPts val="1200"/>
            </a:spcAft>
          </a:pPr>
          <a:r>
            <a:rPr lang="en-US" sz="2000"/>
            <a:t>Leave messages describing the strengths and gifts you see in them</a:t>
          </a:r>
        </a:p>
      </dgm:t>
    </dgm:pt>
    <dgm:pt modelId="{752D343B-742A-4CF2-844F-B468249FC192}" type="parTrans" cxnId="{98E4114E-65B0-4F55-97FC-5D3E9F74A2F4}">
      <dgm:prSet/>
      <dgm:spPr/>
      <dgm:t>
        <a:bodyPr/>
        <a:lstStyle/>
        <a:p>
          <a:endParaRPr lang="en-CA"/>
        </a:p>
      </dgm:t>
    </dgm:pt>
    <dgm:pt modelId="{01214539-A0FF-4CEA-92F2-0FF31C837494}" type="sibTrans" cxnId="{98E4114E-65B0-4F55-97FC-5D3E9F74A2F4}">
      <dgm:prSet/>
      <dgm:spPr/>
      <dgm:t>
        <a:bodyPr/>
        <a:lstStyle/>
        <a:p>
          <a:endParaRPr lang="en-CA"/>
        </a:p>
      </dgm:t>
    </dgm:pt>
    <dgm:pt modelId="{5EC96896-D85C-451E-9C2B-68D17F989E6B}">
      <dgm:prSet phldrT="[Text]" custT="1"/>
      <dgm:spPr/>
      <dgm:t>
        <a:bodyPr/>
        <a:lstStyle/>
        <a:p>
          <a:pPr>
            <a:spcAft>
              <a:spcPts val="1200"/>
            </a:spcAft>
          </a:pPr>
          <a:r>
            <a:rPr lang="en-US" sz="2000"/>
            <a:t>Describe things they said or did recently that impacted you and/or the group and why you are thankful for them</a:t>
          </a:r>
        </a:p>
      </dgm:t>
    </dgm:pt>
    <dgm:pt modelId="{712017D1-9516-44EE-939F-10F0213E9DB7}" type="parTrans" cxnId="{CECDD8F8-3A4C-4017-B35D-4469CDA7ACB8}">
      <dgm:prSet/>
      <dgm:spPr/>
      <dgm:t>
        <a:bodyPr/>
        <a:lstStyle/>
        <a:p>
          <a:endParaRPr lang="en-CA"/>
        </a:p>
      </dgm:t>
    </dgm:pt>
    <dgm:pt modelId="{15621B2F-BE8F-4256-B7E8-9AD5613A6305}" type="sibTrans" cxnId="{CECDD8F8-3A4C-4017-B35D-4469CDA7ACB8}">
      <dgm:prSet/>
      <dgm:spPr/>
      <dgm:t>
        <a:bodyPr/>
        <a:lstStyle/>
        <a:p>
          <a:endParaRPr lang="en-CA"/>
        </a:p>
      </dgm:t>
    </dgm:pt>
    <dgm:pt modelId="{3AE433CD-BADF-4DDF-815D-D573C153603B}" type="pres">
      <dgm:prSet presAssocID="{DFDBDED6-D865-4C9F-AD11-9AC5BD41A5E1}" presName="Name0" presStyleCnt="0">
        <dgm:presLayoutVars>
          <dgm:dir/>
          <dgm:animLvl val="lvl"/>
          <dgm:resizeHandles val="exact"/>
        </dgm:presLayoutVars>
      </dgm:prSet>
      <dgm:spPr/>
    </dgm:pt>
    <dgm:pt modelId="{AD506095-7FEF-4688-BEFF-CDEAC187CF56}" type="pres">
      <dgm:prSet presAssocID="{005E44A2-5E2D-4AC9-AB13-09EA0677DDC5}" presName="composite" presStyleCnt="0"/>
      <dgm:spPr/>
    </dgm:pt>
    <dgm:pt modelId="{D57DB7AB-DF58-4F1C-AC0B-9BCCA46249C3}" type="pres">
      <dgm:prSet presAssocID="{005E44A2-5E2D-4AC9-AB13-09EA0677DDC5}" presName="parTx" presStyleLbl="alignNode1" presStyleIdx="0" presStyleCnt="2" custScaleX="118051" custLinFactNeighborX="4848" custLinFactNeighborY="-5143">
        <dgm:presLayoutVars>
          <dgm:chMax val="0"/>
          <dgm:chPref val="0"/>
          <dgm:bulletEnabled val="1"/>
        </dgm:presLayoutVars>
      </dgm:prSet>
      <dgm:spPr/>
    </dgm:pt>
    <dgm:pt modelId="{7B95AEE0-70E5-471F-ABCF-F2DE71CFD85E}" type="pres">
      <dgm:prSet presAssocID="{005E44A2-5E2D-4AC9-AB13-09EA0677DDC5}" presName="desTx" presStyleLbl="alignAccFollowNode1" presStyleIdx="0" presStyleCnt="2" custScaleX="118185" custLinFactNeighborX="4544">
        <dgm:presLayoutVars>
          <dgm:bulletEnabled val="1"/>
        </dgm:presLayoutVars>
      </dgm:prSet>
      <dgm:spPr/>
    </dgm:pt>
    <dgm:pt modelId="{716F3FBD-937B-44E6-AA07-FE037496BDC1}" type="pres">
      <dgm:prSet presAssocID="{BB25EBE7-9786-46E2-B603-89010D2796AA}" presName="space" presStyleCnt="0"/>
      <dgm:spPr/>
    </dgm:pt>
    <dgm:pt modelId="{CAA920BC-1F48-4B2C-9679-B36AA125ED19}" type="pres">
      <dgm:prSet presAssocID="{71FD599D-8C4D-40A9-A074-5C653B086F91}" presName="composite" presStyleCnt="0"/>
      <dgm:spPr/>
    </dgm:pt>
    <dgm:pt modelId="{901C4DB0-B27B-4797-B461-FB7F727F7144}" type="pres">
      <dgm:prSet presAssocID="{71FD599D-8C4D-40A9-A074-5C653B086F91}" presName="parTx" presStyleLbl="alignNode1" presStyleIdx="1" presStyleCnt="2" custScaleX="122792" custLinFactNeighborX="-5192" custLinFactNeighborY="-5143">
        <dgm:presLayoutVars>
          <dgm:chMax val="0"/>
          <dgm:chPref val="0"/>
          <dgm:bulletEnabled val="1"/>
        </dgm:presLayoutVars>
      </dgm:prSet>
      <dgm:spPr/>
    </dgm:pt>
    <dgm:pt modelId="{AE5CE9CD-F119-4C9A-8014-E9AB51FD1F10}" type="pres">
      <dgm:prSet presAssocID="{71FD599D-8C4D-40A9-A074-5C653B086F91}" presName="desTx" presStyleLbl="alignAccFollowNode1" presStyleIdx="1" presStyleCnt="2" custScaleX="122120" custLinFactNeighborX="-4703">
        <dgm:presLayoutVars>
          <dgm:bulletEnabled val="1"/>
        </dgm:presLayoutVars>
      </dgm:prSet>
      <dgm:spPr/>
    </dgm:pt>
  </dgm:ptLst>
  <dgm:cxnLst>
    <dgm:cxn modelId="{982B7E0B-05E8-450C-8067-0A119950BFA5}" srcId="{005E44A2-5E2D-4AC9-AB13-09EA0677DDC5}" destId="{A36A0F71-BD97-4E9E-8CEC-DA658D3A60B5}" srcOrd="2" destOrd="0" parTransId="{7255673E-EF83-42D2-BF4A-B2ED36E2B733}" sibTransId="{088B6E09-38B8-481E-A3AA-FFED1BBAF716}"/>
    <dgm:cxn modelId="{28E9C40C-B871-4D87-A2CF-559DB9F8E80D}" srcId="{71FD599D-8C4D-40A9-A074-5C653B086F91}" destId="{E03E00EB-03D4-4E60-B402-97B6846E5AD2}" srcOrd="0" destOrd="0" parTransId="{D364E0F4-A2A9-435A-9191-543D914C157A}" sibTransId="{371AEA68-24F1-4365-ADB2-BC194F81D726}"/>
    <dgm:cxn modelId="{CFC9061D-C50B-41CD-A5C9-A8476C9EEEBA}" srcId="{DFDBDED6-D865-4C9F-AD11-9AC5BD41A5E1}" destId="{71FD599D-8C4D-40A9-A074-5C653B086F91}" srcOrd="1" destOrd="0" parTransId="{2D9EF258-341D-45FA-A1FE-CABC4D2F278D}" sibTransId="{FD01D03F-5DD5-4569-8CAA-E8E90A5A1DF0}"/>
    <dgm:cxn modelId="{62A3C11E-ACF7-495A-9AB1-F5426B9322A6}" type="presOf" srcId="{A98AB009-BAAA-4596-8932-AA7627A80183}" destId="{7B95AEE0-70E5-471F-ABCF-F2DE71CFD85E}" srcOrd="0" destOrd="1" presId="urn:microsoft.com/office/officeart/2005/8/layout/hList1"/>
    <dgm:cxn modelId="{5C4CD13A-8467-4230-942E-1AE6B64457C7}" type="presOf" srcId="{71FD599D-8C4D-40A9-A074-5C653B086F91}" destId="{901C4DB0-B27B-4797-B461-FB7F727F7144}" srcOrd="0" destOrd="0" presId="urn:microsoft.com/office/officeart/2005/8/layout/hList1"/>
    <dgm:cxn modelId="{02BEE43E-B6CF-4A44-8957-932E431D06DA}" type="presOf" srcId="{CC5A17D8-1258-43D2-9175-9AF17F46202E}" destId="{AE5CE9CD-F119-4C9A-8014-E9AB51FD1F10}" srcOrd="0" destOrd="2" presId="urn:microsoft.com/office/officeart/2005/8/layout/hList1"/>
    <dgm:cxn modelId="{A956F36D-BC14-4BD6-96ED-92CC64BEEE38}" type="presOf" srcId="{A3C52AFF-176D-4250-818D-FC49F6A1A98C}" destId="{7B95AEE0-70E5-471F-ABCF-F2DE71CFD85E}" srcOrd="0" destOrd="0" presId="urn:microsoft.com/office/officeart/2005/8/layout/hList1"/>
    <dgm:cxn modelId="{98E4114E-65B0-4F55-97FC-5D3E9F74A2F4}" srcId="{71FD599D-8C4D-40A9-A074-5C653B086F91}" destId="{A3E82AC7-B6A9-4B42-8A2E-0F9E0DDB1ACF}" srcOrd="1" destOrd="0" parTransId="{752D343B-742A-4CF2-844F-B468249FC192}" sibTransId="{01214539-A0FF-4CEA-92F2-0FF31C837494}"/>
    <dgm:cxn modelId="{71EA7272-680F-4114-8791-13304E226B9C}" srcId="{005E44A2-5E2D-4AC9-AB13-09EA0677DDC5}" destId="{8F5BA801-5226-45EE-A8CD-424CCB7BFDDB}" srcOrd="3" destOrd="0" parTransId="{CC7038F1-802C-45D6-93A2-D3EE79F56A48}" sibTransId="{6541DA54-06AD-4B3E-839C-D6D07A27DC86}"/>
    <dgm:cxn modelId="{F4CC7580-B2D2-4EE7-96EB-78E4BADD9505}" srcId="{DFDBDED6-D865-4C9F-AD11-9AC5BD41A5E1}" destId="{005E44A2-5E2D-4AC9-AB13-09EA0677DDC5}" srcOrd="0" destOrd="0" parTransId="{3575ABD5-49A7-4DC8-969F-9F6AAC898B10}" sibTransId="{BB25EBE7-9786-46E2-B603-89010D2796AA}"/>
    <dgm:cxn modelId="{1E5B6986-307A-4EAD-8E4A-FBEE0E8F33E4}" srcId="{71FD599D-8C4D-40A9-A074-5C653B086F91}" destId="{CC5A17D8-1258-43D2-9175-9AF17F46202E}" srcOrd="2" destOrd="0" parTransId="{AF29EC56-DFEC-4529-A8C6-6B58B5449B59}" sibTransId="{C0BBE94A-266D-442C-84CF-F80A9D6D2E69}"/>
    <dgm:cxn modelId="{D240B5A7-5974-4248-9957-F7B804A5FB14}" type="presOf" srcId="{A36A0F71-BD97-4E9E-8CEC-DA658D3A60B5}" destId="{7B95AEE0-70E5-471F-ABCF-F2DE71CFD85E}" srcOrd="0" destOrd="2" presId="urn:microsoft.com/office/officeart/2005/8/layout/hList1"/>
    <dgm:cxn modelId="{5BF61BAE-A06C-4014-827E-0B42F5C3E7A9}" type="presOf" srcId="{DFDBDED6-D865-4C9F-AD11-9AC5BD41A5E1}" destId="{3AE433CD-BADF-4DDF-815D-D573C153603B}" srcOrd="0" destOrd="0" presId="urn:microsoft.com/office/officeart/2005/8/layout/hList1"/>
    <dgm:cxn modelId="{285483B0-0730-4E99-B600-F518418A3EC5}" srcId="{005E44A2-5E2D-4AC9-AB13-09EA0677DDC5}" destId="{A3C52AFF-176D-4250-818D-FC49F6A1A98C}" srcOrd="0" destOrd="0" parTransId="{D166DAEE-E6CA-42A6-8DEB-C05FC842D320}" sibTransId="{D195B493-08DC-4D2B-8463-21B5FCF0899B}"/>
    <dgm:cxn modelId="{3F8B27CD-C97C-4920-A971-38AE50F3E276}" type="presOf" srcId="{5EC96896-D85C-451E-9C2B-68D17F989E6B}" destId="{AE5CE9CD-F119-4C9A-8014-E9AB51FD1F10}" srcOrd="0" destOrd="3" presId="urn:microsoft.com/office/officeart/2005/8/layout/hList1"/>
    <dgm:cxn modelId="{EDD1B7D1-6D76-4089-81D6-0FE19A8FBB6E}" type="presOf" srcId="{A3E82AC7-B6A9-4B42-8A2E-0F9E0DDB1ACF}" destId="{AE5CE9CD-F119-4C9A-8014-E9AB51FD1F10}" srcOrd="0" destOrd="1" presId="urn:microsoft.com/office/officeart/2005/8/layout/hList1"/>
    <dgm:cxn modelId="{F262C5D5-ADD5-4F28-90F1-E9DFC859CD46}" srcId="{005E44A2-5E2D-4AC9-AB13-09EA0677DDC5}" destId="{A98AB009-BAAA-4596-8932-AA7627A80183}" srcOrd="1" destOrd="0" parTransId="{5BE1DBB9-6E12-4DE1-9899-CE7B41DE2AF9}" sibTransId="{A81B56A2-0BD5-4D81-A4E8-CF8C27AC01CE}"/>
    <dgm:cxn modelId="{D83A57D8-457F-4FEC-87DB-787DBDE38351}" type="presOf" srcId="{E03E00EB-03D4-4E60-B402-97B6846E5AD2}" destId="{AE5CE9CD-F119-4C9A-8014-E9AB51FD1F10}" srcOrd="0" destOrd="0" presId="urn:microsoft.com/office/officeart/2005/8/layout/hList1"/>
    <dgm:cxn modelId="{ECC9A8DC-7EAB-4A91-B083-57C45CF250E4}" type="presOf" srcId="{005E44A2-5E2D-4AC9-AB13-09EA0677DDC5}" destId="{D57DB7AB-DF58-4F1C-AC0B-9BCCA46249C3}" srcOrd="0" destOrd="0" presId="urn:microsoft.com/office/officeart/2005/8/layout/hList1"/>
    <dgm:cxn modelId="{25483FEA-C445-4DB1-A505-4BDA36777C16}" type="presOf" srcId="{8F5BA801-5226-45EE-A8CD-424CCB7BFDDB}" destId="{7B95AEE0-70E5-471F-ABCF-F2DE71CFD85E}" srcOrd="0" destOrd="3" presId="urn:microsoft.com/office/officeart/2005/8/layout/hList1"/>
    <dgm:cxn modelId="{CECDD8F8-3A4C-4017-B35D-4469CDA7ACB8}" srcId="{71FD599D-8C4D-40A9-A074-5C653B086F91}" destId="{5EC96896-D85C-451E-9C2B-68D17F989E6B}" srcOrd="3" destOrd="0" parTransId="{712017D1-9516-44EE-939F-10F0213E9DB7}" sibTransId="{15621B2F-BE8F-4256-B7E8-9AD5613A6305}"/>
    <dgm:cxn modelId="{63FBC026-E11E-4DBE-A294-B4D77E8CCA44}" type="presParOf" srcId="{3AE433CD-BADF-4DDF-815D-D573C153603B}" destId="{AD506095-7FEF-4688-BEFF-CDEAC187CF56}" srcOrd="0" destOrd="0" presId="urn:microsoft.com/office/officeart/2005/8/layout/hList1"/>
    <dgm:cxn modelId="{C876420F-31D1-452E-83E8-EF97A0585225}" type="presParOf" srcId="{AD506095-7FEF-4688-BEFF-CDEAC187CF56}" destId="{D57DB7AB-DF58-4F1C-AC0B-9BCCA46249C3}" srcOrd="0" destOrd="0" presId="urn:microsoft.com/office/officeart/2005/8/layout/hList1"/>
    <dgm:cxn modelId="{0B779E8A-3138-4BE0-A4E9-D926A69765A1}" type="presParOf" srcId="{AD506095-7FEF-4688-BEFF-CDEAC187CF56}" destId="{7B95AEE0-70E5-471F-ABCF-F2DE71CFD85E}" srcOrd="1" destOrd="0" presId="urn:microsoft.com/office/officeart/2005/8/layout/hList1"/>
    <dgm:cxn modelId="{0430226C-24DA-48D6-8AC5-05D6AE9295C5}" type="presParOf" srcId="{3AE433CD-BADF-4DDF-815D-D573C153603B}" destId="{716F3FBD-937B-44E6-AA07-FE037496BDC1}" srcOrd="1" destOrd="0" presId="urn:microsoft.com/office/officeart/2005/8/layout/hList1"/>
    <dgm:cxn modelId="{E224044C-C01C-4894-A2F0-3EAA651EFA2A}" type="presParOf" srcId="{3AE433CD-BADF-4DDF-815D-D573C153603B}" destId="{CAA920BC-1F48-4B2C-9679-B36AA125ED19}" srcOrd="2" destOrd="0" presId="urn:microsoft.com/office/officeart/2005/8/layout/hList1"/>
    <dgm:cxn modelId="{A349E5DE-D386-4191-A6CB-E967602A7616}" type="presParOf" srcId="{CAA920BC-1F48-4B2C-9679-B36AA125ED19}" destId="{901C4DB0-B27B-4797-B461-FB7F727F7144}" srcOrd="0" destOrd="0" presId="urn:microsoft.com/office/officeart/2005/8/layout/hList1"/>
    <dgm:cxn modelId="{0C5C43A4-1DE4-4F98-B687-B160DF291E5C}" type="presParOf" srcId="{CAA920BC-1F48-4B2C-9679-B36AA125ED19}" destId="{AE5CE9CD-F119-4C9A-8014-E9AB51FD1F10}" srcOrd="1" destOrd="0" presId="urn:microsoft.com/office/officeart/2005/8/layout/hList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7DB7AB-DF58-4F1C-AC0B-9BCCA46249C3}">
      <dsp:nvSpPr>
        <dsp:cNvPr id="0" name=""/>
        <dsp:cNvSpPr/>
      </dsp:nvSpPr>
      <dsp:spPr>
        <a:xfrm>
          <a:off x="230866" y="7341"/>
          <a:ext cx="5507751" cy="712078"/>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b="1" kern="1200"/>
            <a:t>We can put things in our own boxes</a:t>
          </a:r>
        </a:p>
      </dsp:txBody>
      <dsp:txXfrm>
        <a:off x="230866" y="7341"/>
        <a:ext cx="5507751" cy="712078"/>
      </dsp:txXfrm>
    </dsp:sp>
    <dsp:sp modelId="{7B95AEE0-70E5-471F-ABCF-F2DE71CFD85E}">
      <dsp:nvSpPr>
        <dsp:cNvPr id="0" name=""/>
        <dsp:cNvSpPr/>
      </dsp:nvSpPr>
      <dsp:spPr>
        <a:xfrm>
          <a:off x="213556" y="756042"/>
          <a:ext cx="5514003" cy="4073918"/>
        </a:xfrm>
        <a:prstGeom prst="rect">
          <a:avLst/>
        </a:prstGeom>
        <a:solidFill>
          <a:schemeClr val="accent4">
            <a:alpha val="90000"/>
            <a:tint val="40000"/>
            <a:hueOff val="0"/>
            <a:satOff val="0"/>
            <a:lumOff val="0"/>
            <a:alphaOff val="0"/>
          </a:schemeClr>
        </a:solidFill>
        <a:ln w="6350" cap="flat" cmpd="sng" algn="ctr">
          <a:solidFill>
            <a:schemeClr val="accent4">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ts val="1200"/>
            </a:spcAft>
            <a:buChar char="•"/>
          </a:pPr>
          <a:r>
            <a:rPr lang="en-US" sz="1900" kern="1200"/>
            <a:t>Write messages for yourself… things that motivate and/or uplift you like quotes, videos or symbols </a:t>
          </a:r>
        </a:p>
        <a:p>
          <a:pPr marL="171450" lvl="1" indent="-171450" algn="l" defTabSz="844550">
            <a:lnSpc>
              <a:spcPct val="90000"/>
            </a:lnSpc>
            <a:spcBef>
              <a:spcPct val="0"/>
            </a:spcBef>
            <a:spcAft>
              <a:spcPts val="1200"/>
            </a:spcAft>
            <a:buChar char="•"/>
          </a:pPr>
          <a:r>
            <a:rPr lang="en-US" sz="1900" kern="1200" dirty="0"/>
            <a:t>Add items or pictures that have special meaning to you</a:t>
          </a:r>
        </a:p>
        <a:p>
          <a:pPr marL="171450" lvl="1" indent="-171450" algn="l" defTabSz="844550">
            <a:lnSpc>
              <a:spcPct val="90000"/>
            </a:lnSpc>
            <a:spcBef>
              <a:spcPct val="0"/>
            </a:spcBef>
            <a:spcAft>
              <a:spcPts val="1200"/>
            </a:spcAft>
            <a:buChar char="•"/>
          </a:pPr>
          <a:r>
            <a:rPr lang="en-US" sz="1900" kern="1200"/>
            <a:t>Celebrate yourself by leaving messages or images that represent your strengths and gifts </a:t>
          </a:r>
        </a:p>
        <a:p>
          <a:pPr marL="171450" lvl="1" indent="-171450" algn="l" defTabSz="844550">
            <a:lnSpc>
              <a:spcPct val="90000"/>
            </a:lnSpc>
            <a:spcBef>
              <a:spcPct val="0"/>
            </a:spcBef>
            <a:spcAft>
              <a:spcPts val="1200"/>
            </a:spcAft>
            <a:buChar char="•"/>
          </a:pPr>
          <a:r>
            <a:rPr lang="en-US" sz="1900" kern="1200"/>
            <a:t>Make note of moments you are most proud of</a:t>
          </a:r>
        </a:p>
      </dsp:txBody>
      <dsp:txXfrm>
        <a:off x="213556" y="756042"/>
        <a:ext cx="5514003" cy="4073918"/>
      </dsp:txXfrm>
    </dsp:sp>
    <dsp:sp modelId="{901C4DB0-B27B-4797-B461-FB7F727F7144}">
      <dsp:nvSpPr>
        <dsp:cNvPr id="0" name=""/>
        <dsp:cNvSpPr/>
      </dsp:nvSpPr>
      <dsp:spPr>
        <a:xfrm>
          <a:off x="5926500" y="7341"/>
          <a:ext cx="5728946" cy="712078"/>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b="1" kern="1200"/>
            <a:t>We can put things in others’ boxes</a:t>
          </a:r>
        </a:p>
      </dsp:txBody>
      <dsp:txXfrm>
        <a:off x="5926500" y="7341"/>
        <a:ext cx="5728946" cy="712078"/>
      </dsp:txXfrm>
    </dsp:sp>
    <dsp:sp modelId="{AE5CE9CD-F119-4C9A-8014-E9AB51FD1F10}">
      <dsp:nvSpPr>
        <dsp:cNvPr id="0" name=""/>
        <dsp:cNvSpPr/>
      </dsp:nvSpPr>
      <dsp:spPr>
        <a:xfrm>
          <a:off x="5964991" y="756042"/>
          <a:ext cx="5697593" cy="4073918"/>
        </a:xfrm>
        <a:prstGeom prst="rect">
          <a:avLst/>
        </a:prstGeom>
        <a:solidFill>
          <a:schemeClr val="accent4">
            <a:alpha val="90000"/>
            <a:tint val="40000"/>
            <a:hueOff val="0"/>
            <a:satOff val="0"/>
            <a:lumOff val="0"/>
            <a:alphaOff val="0"/>
          </a:schemeClr>
        </a:solidFill>
        <a:ln w="6350" cap="flat" cmpd="sng" algn="ctr">
          <a:solidFill>
            <a:schemeClr val="accent4">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ts val="1200"/>
            </a:spcAft>
            <a:buChar char="•"/>
          </a:pPr>
          <a:r>
            <a:rPr lang="en-US" sz="2000" kern="1200"/>
            <a:t>Leave messages of encouragement </a:t>
          </a:r>
        </a:p>
        <a:p>
          <a:pPr marL="228600" lvl="1" indent="-228600" algn="l" defTabSz="889000">
            <a:lnSpc>
              <a:spcPct val="90000"/>
            </a:lnSpc>
            <a:spcBef>
              <a:spcPct val="0"/>
            </a:spcBef>
            <a:spcAft>
              <a:spcPts val="1200"/>
            </a:spcAft>
            <a:buChar char="•"/>
          </a:pPr>
          <a:r>
            <a:rPr lang="en-US" sz="2000" kern="1200"/>
            <a:t>Leave messages describing the strengths and gifts you see in them</a:t>
          </a:r>
        </a:p>
        <a:p>
          <a:pPr marL="228600" lvl="1" indent="-228600" algn="l" defTabSz="889000">
            <a:lnSpc>
              <a:spcPct val="90000"/>
            </a:lnSpc>
            <a:spcBef>
              <a:spcPct val="0"/>
            </a:spcBef>
            <a:spcAft>
              <a:spcPts val="1200"/>
            </a:spcAft>
            <a:buChar char="•"/>
          </a:pPr>
          <a:r>
            <a:rPr lang="en-US" sz="2000" kern="1200"/>
            <a:t>Share relatable, uplifting and/or funny quotes, and pictures</a:t>
          </a:r>
        </a:p>
        <a:p>
          <a:pPr marL="228600" lvl="1" indent="-228600" algn="l" defTabSz="889000">
            <a:lnSpc>
              <a:spcPct val="90000"/>
            </a:lnSpc>
            <a:spcBef>
              <a:spcPct val="0"/>
            </a:spcBef>
            <a:spcAft>
              <a:spcPts val="1200"/>
            </a:spcAft>
            <a:buChar char="•"/>
          </a:pPr>
          <a:r>
            <a:rPr lang="en-US" sz="2000" kern="1200"/>
            <a:t>Describe things they said or did recently that impacted you and/or the group and why you are thankful for them</a:t>
          </a:r>
        </a:p>
      </dsp:txBody>
      <dsp:txXfrm>
        <a:off x="5964991" y="756042"/>
        <a:ext cx="5697593" cy="407391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57DB7AB-DF58-4F1C-AC0B-9BCCA46249C3}">
      <dsp:nvSpPr>
        <dsp:cNvPr id="0" name=""/>
        <dsp:cNvSpPr/>
      </dsp:nvSpPr>
      <dsp:spPr>
        <a:xfrm>
          <a:off x="230866" y="7341"/>
          <a:ext cx="5507751" cy="712078"/>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b="1" kern="1200"/>
            <a:t>We can put things in our own boxes</a:t>
          </a:r>
        </a:p>
      </dsp:txBody>
      <dsp:txXfrm>
        <a:off x="230866" y="7341"/>
        <a:ext cx="5507751" cy="712078"/>
      </dsp:txXfrm>
    </dsp:sp>
    <dsp:sp modelId="{7B95AEE0-70E5-471F-ABCF-F2DE71CFD85E}">
      <dsp:nvSpPr>
        <dsp:cNvPr id="0" name=""/>
        <dsp:cNvSpPr/>
      </dsp:nvSpPr>
      <dsp:spPr>
        <a:xfrm>
          <a:off x="213556" y="756042"/>
          <a:ext cx="5514003" cy="4073918"/>
        </a:xfrm>
        <a:prstGeom prst="rect">
          <a:avLst/>
        </a:prstGeom>
        <a:solidFill>
          <a:schemeClr val="accent4">
            <a:alpha val="90000"/>
            <a:tint val="40000"/>
            <a:hueOff val="0"/>
            <a:satOff val="0"/>
            <a:lumOff val="0"/>
            <a:alphaOff val="0"/>
          </a:schemeClr>
        </a:solidFill>
        <a:ln w="6350" cap="flat" cmpd="sng" algn="ctr">
          <a:solidFill>
            <a:schemeClr val="accent4">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1346" tIns="101346" rIns="135128" bIns="152019" numCol="1" spcCol="1270" anchor="t" anchorCtr="0">
          <a:noAutofit/>
        </a:bodyPr>
        <a:lstStyle/>
        <a:p>
          <a:pPr marL="171450" lvl="1" indent="-171450" algn="l" defTabSz="844550">
            <a:lnSpc>
              <a:spcPct val="90000"/>
            </a:lnSpc>
            <a:spcBef>
              <a:spcPct val="0"/>
            </a:spcBef>
            <a:spcAft>
              <a:spcPts val="1200"/>
            </a:spcAft>
            <a:buChar char="•"/>
          </a:pPr>
          <a:r>
            <a:rPr lang="en-US" sz="1900" kern="1200"/>
            <a:t>Write messages for yourself… things that motivate and/or uplift you like quotes, videos or symbols </a:t>
          </a:r>
        </a:p>
        <a:p>
          <a:pPr marL="171450" lvl="1" indent="-171450" algn="l" defTabSz="844550">
            <a:lnSpc>
              <a:spcPct val="90000"/>
            </a:lnSpc>
            <a:spcBef>
              <a:spcPct val="0"/>
            </a:spcBef>
            <a:spcAft>
              <a:spcPts val="1200"/>
            </a:spcAft>
            <a:buChar char="•"/>
          </a:pPr>
          <a:r>
            <a:rPr lang="en-US" sz="1900" kern="1200" dirty="0"/>
            <a:t>Add items or pictures that have special meaning to you</a:t>
          </a:r>
        </a:p>
        <a:p>
          <a:pPr marL="171450" lvl="1" indent="-171450" algn="l" defTabSz="844550">
            <a:lnSpc>
              <a:spcPct val="90000"/>
            </a:lnSpc>
            <a:spcBef>
              <a:spcPct val="0"/>
            </a:spcBef>
            <a:spcAft>
              <a:spcPts val="1200"/>
            </a:spcAft>
            <a:buChar char="•"/>
          </a:pPr>
          <a:r>
            <a:rPr lang="en-US" sz="1900" kern="1200"/>
            <a:t>Celebrate yourself by leaving messages or images that represent your strengths and gifts </a:t>
          </a:r>
        </a:p>
        <a:p>
          <a:pPr marL="171450" lvl="1" indent="-171450" algn="l" defTabSz="844550">
            <a:lnSpc>
              <a:spcPct val="90000"/>
            </a:lnSpc>
            <a:spcBef>
              <a:spcPct val="0"/>
            </a:spcBef>
            <a:spcAft>
              <a:spcPts val="1200"/>
            </a:spcAft>
            <a:buChar char="•"/>
          </a:pPr>
          <a:r>
            <a:rPr lang="en-US" sz="1900" kern="1200"/>
            <a:t>Make note of moments you are most proud of</a:t>
          </a:r>
        </a:p>
      </dsp:txBody>
      <dsp:txXfrm>
        <a:off x="213556" y="756042"/>
        <a:ext cx="5514003" cy="4073918"/>
      </dsp:txXfrm>
    </dsp:sp>
    <dsp:sp modelId="{901C4DB0-B27B-4797-B461-FB7F727F7144}">
      <dsp:nvSpPr>
        <dsp:cNvPr id="0" name=""/>
        <dsp:cNvSpPr/>
      </dsp:nvSpPr>
      <dsp:spPr>
        <a:xfrm>
          <a:off x="5926500" y="7341"/>
          <a:ext cx="5728946" cy="712078"/>
        </a:xfrm>
        <a:prstGeom prst="rect">
          <a:avLst/>
        </a:prstGeom>
        <a:gradFill rotWithShape="0">
          <a:gsLst>
            <a:gs pos="0">
              <a:schemeClr val="accent4">
                <a:hueOff val="0"/>
                <a:satOff val="0"/>
                <a:lumOff val="0"/>
                <a:alphaOff val="0"/>
                <a:satMod val="103000"/>
                <a:lumMod val="102000"/>
                <a:tint val="94000"/>
              </a:schemeClr>
            </a:gs>
            <a:gs pos="50000">
              <a:schemeClr val="accent4">
                <a:hueOff val="0"/>
                <a:satOff val="0"/>
                <a:lumOff val="0"/>
                <a:alphaOff val="0"/>
                <a:satMod val="110000"/>
                <a:lumMod val="100000"/>
                <a:shade val="100000"/>
              </a:schemeClr>
            </a:gs>
            <a:gs pos="100000">
              <a:schemeClr val="accent4">
                <a:hueOff val="0"/>
                <a:satOff val="0"/>
                <a:lumOff val="0"/>
                <a:alphaOff val="0"/>
                <a:lumMod val="99000"/>
                <a:satMod val="120000"/>
                <a:shade val="78000"/>
              </a:schemeClr>
            </a:gs>
          </a:gsLst>
          <a:lin ang="5400000" scaled="0"/>
        </a:gradFill>
        <a:ln w="6350" cap="flat" cmpd="sng" algn="ctr">
          <a:solidFill>
            <a:schemeClr val="accent4">
              <a:hueOff val="0"/>
              <a:satOff val="0"/>
              <a:lumOff val="0"/>
              <a:alphaOff val="0"/>
            </a:schemeClr>
          </a:solidFill>
          <a:prstDash val="solid"/>
          <a:miter lim="800000"/>
        </a:ln>
        <a:effectLst/>
      </dsp:spPr>
      <dsp:style>
        <a:lnRef idx="1">
          <a:scrgbClr r="0" g="0" b="0"/>
        </a:lnRef>
        <a:fillRef idx="3">
          <a:scrgbClr r="0" g="0" b="0"/>
        </a:fillRef>
        <a:effectRef idx="2">
          <a:scrgbClr r="0" g="0" b="0"/>
        </a:effectRef>
        <a:fontRef idx="minor">
          <a:schemeClr val="lt1"/>
        </a:fontRef>
      </dsp:style>
      <dsp:txBody>
        <a:bodyPr spcFirstLastPara="0" vert="horz" wrap="square" lIns="135128" tIns="77216" rIns="135128" bIns="77216" numCol="1" spcCol="1270" anchor="ctr" anchorCtr="0">
          <a:noAutofit/>
        </a:bodyPr>
        <a:lstStyle/>
        <a:p>
          <a:pPr marL="0" lvl="0" indent="0" algn="ctr" defTabSz="844550">
            <a:lnSpc>
              <a:spcPct val="90000"/>
            </a:lnSpc>
            <a:spcBef>
              <a:spcPct val="0"/>
            </a:spcBef>
            <a:spcAft>
              <a:spcPct val="35000"/>
            </a:spcAft>
            <a:buNone/>
          </a:pPr>
          <a:r>
            <a:rPr lang="en-US" sz="1900" b="1" kern="1200"/>
            <a:t>We can put things in others’ boxes</a:t>
          </a:r>
        </a:p>
      </dsp:txBody>
      <dsp:txXfrm>
        <a:off x="5926500" y="7341"/>
        <a:ext cx="5728946" cy="712078"/>
      </dsp:txXfrm>
    </dsp:sp>
    <dsp:sp modelId="{AE5CE9CD-F119-4C9A-8014-E9AB51FD1F10}">
      <dsp:nvSpPr>
        <dsp:cNvPr id="0" name=""/>
        <dsp:cNvSpPr/>
      </dsp:nvSpPr>
      <dsp:spPr>
        <a:xfrm>
          <a:off x="5964991" y="756042"/>
          <a:ext cx="5697593" cy="4073918"/>
        </a:xfrm>
        <a:prstGeom prst="rect">
          <a:avLst/>
        </a:prstGeom>
        <a:solidFill>
          <a:schemeClr val="accent4">
            <a:alpha val="90000"/>
            <a:tint val="40000"/>
            <a:hueOff val="0"/>
            <a:satOff val="0"/>
            <a:lumOff val="0"/>
            <a:alphaOff val="0"/>
          </a:schemeClr>
        </a:solidFill>
        <a:ln w="6350" cap="flat" cmpd="sng" algn="ctr">
          <a:solidFill>
            <a:schemeClr val="accent4">
              <a:alpha val="90000"/>
              <a:tint val="40000"/>
              <a:hueOff val="0"/>
              <a:satOff val="0"/>
              <a:lumOff val="0"/>
              <a:alphaOff val="0"/>
            </a:schemeClr>
          </a:solidFill>
          <a:prstDash val="solid"/>
          <a:miter lim="800000"/>
        </a:ln>
        <a:effectLst/>
      </dsp:spPr>
      <dsp:style>
        <a:lnRef idx="1">
          <a:scrgbClr r="0" g="0" b="0"/>
        </a:lnRef>
        <a:fillRef idx="1">
          <a:scrgbClr r="0" g="0" b="0"/>
        </a:fillRef>
        <a:effectRef idx="0">
          <a:scrgbClr r="0" g="0" b="0"/>
        </a:effectRef>
        <a:fontRef idx="minor"/>
      </dsp:style>
      <dsp:txBody>
        <a:bodyPr spcFirstLastPara="0" vert="horz" wrap="square" lIns="106680" tIns="106680" rIns="142240" bIns="160020" numCol="1" spcCol="1270" anchor="t" anchorCtr="0">
          <a:noAutofit/>
        </a:bodyPr>
        <a:lstStyle/>
        <a:p>
          <a:pPr marL="228600" lvl="1" indent="-228600" algn="l" defTabSz="889000">
            <a:lnSpc>
              <a:spcPct val="90000"/>
            </a:lnSpc>
            <a:spcBef>
              <a:spcPct val="0"/>
            </a:spcBef>
            <a:spcAft>
              <a:spcPts val="1200"/>
            </a:spcAft>
            <a:buChar char="•"/>
          </a:pPr>
          <a:r>
            <a:rPr lang="en-US" sz="2000" kern="1200"/>
            <a:t>Leave messages of encouragement </a:t>
          </a:r>
        </a:p>
        <a:p>
          <a:pPr marL="228600" lvl="1" indent="-228600" algn="l" defTabSz="889000">
            <a:lnSpc>
              <a:spcPct val="90000"/>
            </a:lnSpc>
            <a:spcBef>
              <a:spcPct val="0"/>
            </a:spcBef>
            <a:spcAft>
              <a:spcPts val="1200"/>
            </a:spcAft>
            <a:buChar char="•"/>
          </a:pPr>
          <a:r>
            <a:rPr lang="en-US" sz="2000" kern="1200"/>
            <a:t>Leave messages describing the strengths and gifts you see in them</a:t>
          </a:r>
        </a:p>
        <a:p>
          <a:pPr marL="228600" lvl="1" indent="-228600" algn="l" defTabSz="889000">
            <a:lnSpc>
              <a:spcPct val="90000"/>
            </a:lnSpc>
            <a:spcBef>
              <a:spcPct val="0"/>
            </a:spcBef>
            <a:spcAft>
              <a:spcPts val="1200"/>
            </a:spcAft>
            <a:buChar char="•"/>
          </a:pPr>
          <a:r>
            <a:rPr lang="en-US" sz="2000" kern="1200"/>
            <a:t>Share relatable, uplifting and/or funny quotes, and pictures</a:t>
          </a:r>
        </a:p>
        <a:p>
          <a:pPr marL="228600" lvl="1" indent="-228600" algn="l" defTabSz="889000">
            <a:lnSpc>
              <a:spcPct val="90000"/>
            </a:lnSpc>
            <a:spcBef>
              <a:spcPct val="0"/>
            </a:spcBef>
            <a:spcAft>
              <a:spcPts val="1200"/>
            </a:spcAft>
            <a:buChar char="•"/>
          </a:pPr>
          <a:r>
            <a:rPr lang="en-US" sz="2000" kern="1200"/>
            <a:t>Describe things they said or did recently that impacted you and/or the group and why you are thankful for them</a:t>
          </a:r>
        </a:p>
      </dsp:txBody>
      <dsp:txXfrm>
        <a:off x="5964991" y="756042"/>
        <a:ext cx="5697593" cy="4073918"/>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4">
  <dgm:title val=""/>
  <dgm:desc val=""/>
  <dgm:catLst>
    <dgm:cat type="simple" pri="10400"/>
  </dgm:catLst>
  <dgm:scene3d>
    <a:camera prst="orthographicFront"/>
    <a:lightRig rig="threePt" dir="t"/>
  </dgm:scene3d>
  <dgm:styleLbl name="node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vennNode1">
    <dgm:scene3d>
      <a:camera prst="orthographicFront"/>
      <a:lightRig rig="threePt" dir="t"/>
    </dgm:scene3d>
    <dgm:sp3d/>
    <dgm:txPr/>
    <dgm:style>
      <a:lnRef idx="0">
        <a:scrgbClr r="0" g="0" b="0"/>
      </a:lnRef>
      <a:fillRef idx="3">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node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align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bgImgPlace1">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3">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asst4">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1">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2">
    <dgm:scene3d>
      <a:camera prst="orthographicFront"/>
      <a:lightRig rig="threePt" dir="t"/>
    </dgm:scene3d>
    <dgm:sp3d/>
    <dgm:txPr/>
    <dgm:style>
      <a:lnRef idx="0">
        <a:scrgbClr r="0" g="0" b="0"/>
      </a:lnRef>
      <a:fillRef idx="3">
        <a:scrgbClr r="0" g="0" b="0"/>
      </a:fillRef>
      <a:effectRef idx="2">
        <a:scrgbClr r="0" g="0" b="0"/>
      </a:effectRef>
      <a:fontRef idx="minor">
        <a:schemeClr val="lt1"/>
      </a:fontRef>
    </dgm:style>
  </dgm:styleLbl>
  <dgm:styleLbl name="parChTrans2D3">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2D4">
    <dgm:scene3d>
      <a:camera prst="orthographicFront"/>
      <a:lightRig rig="threePt" dir="t"/>
    </dgm:scene3d>
    <dgm:sp3d/>
    <dgm:txPr/>
    <dgm:style>
      <a:lnRef idx="1">
        <a:scrgbClr r="0" g="0" b="0"/>
      </a:lnRef>
      <a:fillRef idx="3">
        <a:scrgbClr r="0" g="0" b="0"/>
      </a:fillRef>
      <a:effectRef idx="2">
        <a:scrgbClr r="0" g="0" b="0"/>
      </a:effectRef>
      <a:fontRef idx="minor">
        <a:schemeClr val="lt1"/>
      </a:fontRef>
    </dgm:style>
  </dgm:styleLbl>
  <dgm:styleLbl name="parCh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2">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0">
        <a:scrgbClr r="0" g="0" b="0"/>
      </a:lnRef>
      <a:fillRef idx="3">
        <a:scrgbClr r="0" g="0" b="0"/>
      </a:fillRef>
      <a:effectRef idx="2">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CA"/>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0D26E3D-F8A0-4B5F-B7E5-270F4E73DFF3}" type="datetimeFigureOut">
              <a:rPr lang="en-CA" smtClean="0"/>
              <a:t>2023-08-08</a:t>
            </a:fld>
            <a:endParaRPr lang="en-CA"/>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CA"/>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CA"/>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86D1793-A7EC-4AFB-AF21-DE714A0B7652}" type="slidenum">
              <a:rPr lang="en-CA" smtClean="0"/>
              <a:t>‹#›</a:t>
            </a:fld>
            <a:endParaRPr lang="en-CA"/>
          </a:p>
        </p:txBody>
      </p:sp>
    </p:spTree>
    <p:extLst>
      <p:ext uri="{BB962C8B-B14F-4D97-AF65-F5344CB8AC3E}">
        <p14:creationId xmlns:p14="http://schemas.microsoft.com/office/powerpoint/2010/main" val="3713448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This, and all the slides in are optional and can be adapted/added to for your delivery of the Momentum+ module.</a:t>
            </a:r>
          </a:p>
          <a:p>
            <a:r>
              <a:rPr lang="en-CA" dirty="0"/>
              <a:t>These slides are for the planned activities in the Momentum+ Facilitator Guide on day 1 &amp; 5 and the reoccurring ones that happen on all of the other Momentum+ days (morning routine &amp; twister check in) </a:t>
            </a:r>
          </a:p>
        </p:txBody>
      </p:sp>
      <p:sp>
        <p:nvSpPr>
          <p:cNvPr id="4" name="Slide Number Placeholder 3"/>
          <p:cNvSpPr>
            <a:spLocks noGrp="1"/>
          </p:cNvSpPr>
          <p:nvPr>
            <p:ph type="sldNum" sz="quarter" idx="5"/>
          </p:nvPr>
        </p:nvSpPr>
        <p:spPr/>
        <p:txBody>
          <a:bodyPr/>
          <a:lstStyle/>
          <a:p>
            <a:fld id="{586D1793-A7EC-4AFB-AF21-DE714A0B7652}" type="slidenum">
              <a:rPr lang="en-CA" smtClean="0"/>
              <a:t>1</a:t>
            </a:fld>
            <a:endParaRPr lang="en-CA"/>
          </a:p>
        </p:txBody>
      </p:sp>
    </p:spTree>
    <p:extLst>
      <p:ext uri="{BB962C8B-B14F-4D97-AF65-F5344CB8AC3E}">
        <p14:creationId xmlns:p14="http://schemas.microsoft.com/office/powerpoint/2010/main" val="189579622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Page 14 in the Momentum Facilitator Guide. You could adapt this to suit your plan for the morning routine (i.e. using the chat to share or a Jamboard or just chatting) and share it just the first time, or every morning during the routine! Up to you and your group.</a:t>
            </a:r>
          </a:p>
        </p:txBody>
      </p:sp>
      <p:sp>
        <p:nvSpPr>
          <p:cNvPr id="4" name="Slide Number Placeholder 3"/>
          <p:cNvSpPr>
            <a:spLocks noGrp="1"/>
          </p:cNvSpPr>
          <p:nvPr>
            <p:ph type="sldNum" sz="quarter" idx="5"/>
          </p:nvPr>
        </p:nvSpPr>
        <p:spPr/>
        <p:txBody>
          <a:bodyPr/>
          <a:lstStyle/>
          <a:p>
            <a:fld id="{D36F7C20-A812-4F85-AE79-856C236CCA32}" type="slidenum">
              <a:rPr lang="en-CA" smtClean="0"/>
              <a:t>2</a:t>
            </a:fld>
            <a:endParaRPr lang="en-CA"/>
          </a:p>
        </p:txBody>
      </p:sp>
    </p:spTree>
    <p:extLst>
      <p:ext uri="{BB962C8B-B14F-4D97-AF65-F5344CB8AC3E}">
        <p14:creationId xmlns:p14="http://schemas.microsoft.com/office/powerpoint/2010/main" val="175919925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a:t>Page 26 in the In Motion Facilitator Guide – Take time to do a land acknowledgement based on your area before starting class. You could also change the background picture to be from your area as well! </a:t>
            </a:r>
          </a:p>
        </p:txBody>
      </p:sp>
      <p:sp>
        <p:nvSpPr>
          <p:cNvPr id="4" name="Slide Number Placeholder 3"/>
          <p:cNvSpPr>
            <a:spLocks noGrp="1"/>
          </p:cNvSpPr>
          <p:nvPr>
            <p:ph type="sldNum" sz="quarter" idx="5"/>
          </p:nvPr>
        </p:nvSpPr>
        <p:spPr/>
        <p:txBody>
          <a:bodyPr/>
          <a:lstStyle/>
          <a:p>
            <a:fld id="{D36F7C20-A812-4F85-AE79-856C236CCA32}" type="slidenum">
              <a:rPr lang="en-CA" smtClean="0"/>
              <a:t>3</a:t>
            </a:fld>
            <a:endParaRPr lang="en-CA"/>
          </a:p>
        </p:txBody>
      </p:sp>
    </p:spTree>
    <p:extLst>
      <p:ext uri="{BB962C8B-B14F-4D97-AF65-F5344CB8AC3E}">
        <p14:creationId xmlns:p14="http://schemas.microsoft.com/office/powerpoint/2010/main" val="15806303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Page 15 in the Momentum+ Facilitator Guide – ahead of time, if you used a slide, update this to be the norms they had already from Momentum. If you didn’t use a slide – go to whatever medium you’ve been using for norms so far!</a:t>
            </a:r>
          </a:p>
          <a:p>
            <a:endParaRPr lang="en-CA" dirty="0"/>
          </a:p>
          <a:p>
            <a:r>
              <a:rPr lang="en-CA" dirty="0"/>
              <a:t>There is a third column that will appear as you continue to go here. This could also be done on a Jamboard, whiteboard or a different medium of your choice! The most important thing is that you can refer back to them as a group anytime throughout the program. </a:t>
            </a:r>
          </a:p>
        </p:txBody>
      </p:sp>
      <p:sp>
        <p:nvSpPr>
          <p:cNvPr id="4" name="Slide Number Placeholder 3"/>
          <p:cNvSpPr>
            <a:spLocks noGrp="1"/>
          </p:cNvSpPr>
          <p:nvPr>
            <p:ph type="sldNum" sz="quarter" idx="5"/>
          </p:nvPr>
        </p:nvSpPr>
        <p:spPr/>
        <p:txBody>
          <a:bodyPr/>
          <a:lstStyle/>
          <a:p>
            <a:fld id="{D36F7C20-A812-4F85-AE79-856C236CCA32}" type="slidenum">
              <a:rPr lang="en-CA" smtClean="0"/>
              <a:t>4</a:t>
            </a:fld>
            <a:endParaRPr lang="en-CA"/>
          </a:p>
        </p:txBody>
      </p:sp>
    </p:spTree>
    <p:extLst>
      <p:ext uri="{BB962C8B-B14F-4D97-AF65-F5344CB8AC3E}">
        <p14:creationId xmlns:p14="http://schemas.microsoft.com/office/powerpoint/2010/main" val="21134282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Momentum+ Day 1 </a:t>
            </a:r>
            <a:r>
              <a:rPr lang="en-CA" dirty="0"/>
              <a:t>Twister Check In – Page 22 of the Momentum+ Facilitator Guide – you will notice multiple versions of this slide. It’s because during each check in the questions associated with each colour change slightly to match what is happening that week in the module</a:t>
            </a:r>
          </a:p>
        </p:txBody>
      </p:sp>
      <p:sp>
        <p:nvSpPr>
          <p:cNvPr id="4" name="Slide Number Placeholder 3"/>
          <p:cNvSpPr>
            <a:spLocks noGrp="1"/>
          </p:cNvSpPr>
          <p:nvPr>
            <p:ph type="sldNum" sz="quarter" idx="5"/>
          </p:nvPr>
        </p:nvSpPr>
        <p:spPr/>
        <p:txBody>
          <a:bodyPr/>
          <a:lstStyle/>
          <a:p>
            <a:fld id="{9854CA6A-4AA6-4995-B434-F3073D0DB7AE}" type="slidenum">
              <a:rPr lang="en-CA" smtClean="0"/>
              <a:t>5</a:t>
            </a:fld>
            <a:endParaRPr lang="en-CA"/>
          </a:p>
        </p:txBody>
      </p:sp>
    </p:spTree>
    <p:extLst>
      <p:ext uri="{BB962C8B-B14F-4D97-AF65-F5344CB8AC3E}">
        <p14:creationId xmlns:p14="http://schemas.microsoft.com/office/powerpoint/2010/main" val="255403920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Introducing Momentum+ - page 24 of the Momentum+ Facilitator Guide</a:t>
            </a:r>
          </a:p>
        </p:txBody>
      </p:sp>
      <p:sp>
        <p:nvSpPr>
          <p:cNvPr id="4" name="Slide Number Placeholder 3"/>
          <p:cNvSpPr>
            <a:spLocks noGrp="1"/>
          </p:cNvSpPr>
          <p:nvPr>
            <p:ph type="sldNum" sz="quarter" idx="5"/>
          </p:nvPr>
        </p:nvSpPr>
        <p:spPr/>
        <p:txBody>
          <a:bodyPr/>
          <a:lstStyle/>
          <a:p>
            <a:fld id="{586D1793-A7EC-4AFB-AF21-DE714A0B7652}" type="slidenum">
              <a:rPr lang="en-CA" smtClean="0"/>
              <a:t>6</a:t>
            </a:fld>
            <a:endParaRPr lang="en-CA"/>
          </a:p>
        </p:txBody>
      </p:sp>
    </p:spTree>
    <p:extLst>
      <p:ext uri="{BB962C8B-B14F-4D97-AF65-F5344CB8AC3E}">
        <p14:creationId xmlns:p14="http://schemas.microsoft.com/office/powerpoint/2010/main" val="285873549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Introducing Momentum+ on page 24 of the Momentum+ Facilitator Guide</a:t>
            </a:r>
          </a:p>
        </p:txBody>
      </p:sp>
      <p:sp>
        <p:nvSpPr>
          <p:cNvPr id="4" name="Slide Number Placeholder 3"/>
          <p:cNvSpPr>
            <a:spLocks noGrp="1"/>
          </p:cNvSpPr>
          <p:nvPr>
            <p:ph type="sldNum" sz="quarter" idx="5"/>
          </p:nvPr>
        </p:nvSpPr>
        <p:spPr/>
        <p:txBody>
          <a:bodyPr/>
          <a:lstStyle/>
          <a:p>
            <a:fld id="{586D1793-A7EC-4AFB-AF21-DE714A0B7652}" type="slidenum">
              <a:rPr lang="en-CA" smtClean="0"/>
              <a:t>7</a:t>
            </a:fld>
            <a:endParaRPr lang="en-CA"/>
          </a:p>
        </p:txBody>
      </p:sp>
    </p:spTree>
    <p:extLst>
      <p:ext uri="{BB962C8B-B14F-4D97-AF65-F5344CB8AC3E}">
        <p14:creationId xmlns:p14="http://schemas.microsoft.com/office/powerpoint/2010/main" val="133670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Reconnecting with your Power Boxes – Page 32 of the Momentum+ Facilitator Guide</a:t>
            </a:r>
          </a:p>
        </p:txBody>
      </p:sp>
      <p:sp>
        <p:nvSpPr>
          <p:cNvPr id="4" name="Slide Number Placeholder 3"/>
          <p:cNvSpPr>
            <a:spLocks noGrp="1"/>
          </p:cNvSpPr>
          <p:nvPr>
            <p:ph type="sldNum" sz="quarter" idx="5"/>
          </p:nvPr>
        </p:nvSpPr>
        <p:spPr/>
        <p:txBody>
          <a:bodyPr/>
          <a:lstStyle/>
          <a:p>
            <a:fld id="{D36F7C20-A812-4F85-AE79-856C236CCA32}" type="slidenum">
              <a:rPr lang="en-CA" smtClean="0"/>
              <a:t>8</a:t>
            </a:fld>
            <a:endParaRPr lang="en-CA"/>
          </a:p>
        </p:txBody>
      </p:sp>
    </p:spTree>
    <p:extLst>
      <p:ext uri="{BB962C8B-B14F-4D97-AF65-F5344CB8AC3E}">
        <p14:creationId xmlns:p14="http://schemas.microsoft.com/office/powerpoint/2010/main" val="37084192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Momentum+ Day 2, 3, &amp; 4 </a:t>
            </a:r>
            <a:r>
              <a:rPr lang="en-CA" dirty="0"/>
              <a:t>Twister Check In – Page 22 of the Momentum+ Facilitator Guide – you will notice multiple versions of this slide. It’s because during each check in the questions associated with each colour change slightly to match what is happening that week in the module</a:t>
            </a:r>
          </a:p>
        </p:txBody>
      </p:sp>
      <p:sp>
        <p:nvSpPr>
          <p:cNvPr id="4" name="Slide Number Placeholder 3"/>
          <p:cNvSpPr>
            <a:spLocks noGrp="1"/>
          </p:cNvSpPr>
          <p:nvPr>
            <p:ph type="sldNum" sz="quarter" idx="5"/>
          </p:nvPr>
        </p:nvSpPr>
        <p:spPr/>
        <p:txBody>
          <a:bodyPr/>
          <a:lstStyle/>
          <a:p>
            <a:fld id="{9854CA6A-4AA6-4995-B434-F3073D0DB7AE}" type="slidenum">
              <a:rPr lang="en-CA" smtClean="0"/>
              <a:t>9</a:t>
            </a:fld>
            <a:endParaRPr lang="en-CA"/>
          </a:p>
        </p:txBody>
      </p:sp>
    </p:spTree>
    <p:extLst>
      <p:ext uri="{BB962C8B-B14F-4D97-AF65-F5344CB8AC3E}">
        <p14:creationId xmlns:p14="http://schemas.microsoft.com/office/powerpoint/2010/main" val="39867514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The following slides are for the day 5 workshop starting on page 39 of the Momentum+ Facilitator Guide</a:t>
            </a:r>
          </a:p>
        </p:txBody>
      </p:sp>
      <p:sp>
        <p:nvSpPr>
          <p:cNvPr id="4" name="Slide Number Placeholder 3"/>
          <p:cNvSpPr>
            <a:spLocks noGrp="1"/>
          </p:cNvSpPr>
          <p:nvPr>
            <p:ph type="sldNum" sz="quarter" idx="5"/>
          </p:nvPr>
        </p:nvSpPr>
        <p:spPr/>
        <p:txBody>
          <a:bodyPr/>
          <a:lstStyle/>
          <a:p>
            <a:fld id="{586D1793-A7EC-4AFB-AF21-DE714A0B7652}" type="slidenum">
              <a:rPr lang="en-CA" smtClean="0"/>
              <a:t>10</a:t>
            </a:fld>
            <a:endParaRPr lang="en-CA"/>
          </a:p>
        </p:txBody>
      </p:sp>
    </p:spTree>
    <p:extLst>
      <p:ext uri="{BB962C8B-B14F-4D97-AF65-F5344CB8AC3E}">
        <p14:creationId xmlns:p14="http://schemas.microsoft.com/office/powerpoint/2010/main" val="6343197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Momentum+ Day 5 </a:t>
            </a:r>
            <a:r>
              <a:rPr lang="en-CA" dirty="0"/>
              <a:t>Twister Check In – Momentum+ Facilitator Guide – you will notice multiple versions of this slide. It’s because during each check in the questions associated with each colour change slightly to match what is happening that week in the module</a:t>
            </a:r>
          </a:p>
        </p:txBody>
      </p:sp>
      <p:sp>
        <p:nvSpPr>
          <p:cNvPr id="4" name="Slide Number Placeholder 3"/>
          <p:cNvSpPr>
            <a:spLocks noGrp="1"/>
          </p:cNvSpPr>
          <p:nvPr>
            <p:ph type="sldNum" sz="quarter" idx="5"/>
          </p:nvPr>
        </p:nvSpPr>
        <p:spPr/>
        <p:txBody>
          <a:bodyPr/>
          <a:lstStyle/>
          <a:p>
            <a:fld id="{9854CA6A-4AA6-4995-B434-F3073D0DB7AE}" type="slidenum">
              <a:rPr lang="en-CA" smtClean="0"/>
              <a:t>11</a:t>
            </a:fld>
            <a:endParaRPr lang="en-CA"/>
          </a:p>
        </p:txBody>
      </p:sp>
    </p:spTree>
    <p:extLst>
      <p:ext uri="{BB962C8B-B14F-4D97-AF65-F5344CB8AC3E}">
        <p14:creationId xmlns:p14="http://schemas.microsoft.com/office/powerpoint/2010/main" val="105639167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Outline of examples of what each square on their quilt could mean. From Creating a Quilt of Belonging on page 49 in the Momentum+ Facilitator Guide</a:t>
            </a:r>
          </a:p>
        </p:txBody>
      </p:sp>
      <p:sp>
        <p:nvSpPr>
          <p:cNvPr id="4" name="Slide Number Placeholder 3"/>
          <p:cNvSpPr>
            <a:spLocks noGrp="1"/>
          </p:cNvSpPr>
          <p:nvPr>
            <p:ph type="sldNum" sz="quarter" idx="5"/>
          </p:nvPr>
        </p:nvSpPr>
        <p:spPr/>
        <p:txBody>
          <a:bodyPr/>
          <a:lstStyle/>
          <a:p>
            <a:fld id="{586D1793-A7EC-4AFB-AF21-DE714A0B7652}" type="slidenum">
              <a:rPr lang="en-CA" smtClean="0"/>
              <a:t>12</a:t>
            </a:fld>
            <a:endParaRPr lang="en-CA"/>
          </a:p>
        </p:txBody>
      </p:sp>
    </p:spTree>
    <p:extLst>
      <p:ext uri="{BB962C8B-B14F-4D97-AF65-F5344CB8AC3E}">
        <p14:creationId xmlns:p14="http://schemas.microsoft.com/office/powerpoint/2010/main" val="71540278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Visual for the debrief of the quilt activity on page 51 of the Momentum+ Facilitator Guide</a:t>
            </a:r>
          </a:p>
        </p:txBody>
      </p:sp>
      <p:sp>
        <p:nvSpPr>
          <p:cNvPr id="4" name="Slide Number Placeholder 3"/>
          <p:cNvSpPr>
            <a:spLocks noGrp="1"/>
          </p:cNvSpPr>
          <p:nvPr>
            <p:ph type="sldNum" sz="quarter" idx="5"/>
          </p:nvPr>
        </p:nvSpPr>
        <p:spPr/>
        <p:txBody>
          <a:bodyPr/>
          <a:lstStyle/>
          <a:p>
            <a:fld id="{586D1793-A7EC-4AFB-AF21-DE714A0B7652}" type="slidenum">
              <a:rPr lang="en-CA" smtClean="0"/>
              <a:t>13</a:t>
            </a:fld>
            <a:endParaRPr lang="en-CA"/>
          </a:p>
        </p:txBody>
      </p:sp>
    </p:spTree>
    <p:extLst>
      <p:ext uri="{BB962C8B-B14F-4D97-AF65-F5344CB8AC3E}">
        <p14:creationId xmlns:p14="http://schemas.microsoft.com/office/powerpoint/2010/main" val="201675643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Visual for Power Box request as part of Planning Week 6 activity on page 72 of the Momentum+ Facilitator Guide</a:t>
            </a:r>
          </a:p>
        </p:txBody>
      </p:sp>
      <p:sp>
        <p:nvSpPr>
          <p:cNvPr id="4" name="Slide Number Placeholder 3"/>
          <p:cNvSpPr>
            <a:spLocks noGrp="1"/>
          </p:cNvSpPr>
          <p:nvPr>
            <p:ph type="sldNum" sz="quarter" idx="5"/>
          </p:nvPr>
        </p:nvSpPr>
        <p:spPr/>
        <p:txBody>
          <a:bodyPr/>
          <a:lstStyle/>
          <a:p>
            <a:fld id="{586D1793-A7EC-4AFB-AF21-DE714A0B7652}" type="slidenum">
              <a:rPr lang="en-CA" smtClean="0"/>
              <a:t>14</a:t>
            </a:fld>
            <a:endParaRPr lang="en-CA"/>
          </a:p>
        </p:txBody>
      </p:sp>
    </p:spTree>
    <p:extLst>
      <p:ext uri="{BB962C8B-B14F-4D97-AF65-F5344CB8AC3E}">
        <p14:creationId xmlns:p14="http://schemas.microsoft.com/office/powerpoint/2010/main" val="42484607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a:t>Some inspiration/ideas to put up during Power Box time at end of the day – page 74 of the Momentum+ Facilitator Guide. </a:t>
            </a:r>
          </a:p>
        </p:txBody>
      </p:sp>
      <p:sp>
        <p:nvSpPr>
          <p:cNvPr id="4" name="Slide Number Placeholder 3"/>
          <p:cNvSpPr>
            <a:spLocks noGrp="1"/>
          </p:cNvSpPr>
          <p:nvPr>
            <p:ph type="sldNum" sz="quarter" idx="5"/>
          </p:nvPr>
        </p:nvSpPr>
        <p:spPr/>
        <p:txBody>
          <a:bodyPr/>
          <a:lstStyle/>
          <a:p>
            <a:fld id="{D36F7C20-A812-4F85-AE79-856C236CCA32}" type="slidenum">
              <a:rPr lang="en-CA" smtClean="0"/>
              <a:t>15</a:t>
            </a:fld>
            <a:endParaRPr lang="en-CA"/>
          </a:p>
        </p:txBody>
      </p:sp>
    </p:spTree>
    <p:extLst>
      <p:ext uri="{BB962C8B-B14F-4D97-AF65-F5344CB8AC3E}">
        <p14:creationId xmlns:p14="http://schemas.microsoft.com/office/powerpoint/2010/main" val="190261810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b="1" dirty="0"/>
              <a:t>Momentum+ Day 6 (last day) </a:t>
            </a:r>
            <a:r>
              <a:rPr lang="en-CA" dirty="0"/>
              <a:t>Twister Check In – Momentum+ Facilitator Guide – you will notice multiple versions of this slide. It’s because during each check in the questions associated with each colour change slightly to match what is happening that week in the module</a:t>
            </a:r>
          </a:p>
        </p:txBody>
      </p:sp>
      <p:sp>
        <p:nvSpPr>
          <p:cNvPr id="4" name="Slide Number Placeholder 3"/>
          <p:cNvSpPr>
            <a:spLocks noGrp="1"/>
          </p:cNvSpPr>
          <p:nvPr>
            <p:ph type="sldNum" sz="quarter" idx="5"/>
          </p:nvPr>
        </p:nvSpPr>
        <p:spPr/>
        <p:txBody>
          <a:bodyPr/>
          <a:lstStyle/>
          <a:p>
            <a:fld id="{9854CA6A-4AA6-4995-B434-F3073D0DB7AE}" type="slidenum">
              <a:rPr lang="en-CA" smtClean="0"/>
              <a:t>16</a:t>
            </a:fld>
            <a:endParaRPr lang="en-CA"/>
          </a:p>
        </p:txBody>
      </p:sp>
    </p:spTree>
    <p:extLst>
      <p:ext uri="{BB962C8B-B14F-4D97-AF65-F5344CB8AC3E}">
        <p14:creationId xmlns:p14="http://schemas.microsoft.com/office/powerpoint/2010/main" val="3340119359"/>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8" name="Picture 7" descr="A blue and green circular design&#10;&#10;Description automatically generated">
            <a:extLst>
              <a:ext uri="{FF2B5EF4-FFF2-40B4-BE49-F238E27FC236}">
                <a16:creationId xmlns:a16="http://schemas.microsoft.com/office/drawing/2014/main" id="{96507C5E-2904-C87F-CF0F-153F88C41CD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7727590">
            <a:off x="-2458018" y="977124"/>
            <a:ext cx="5141719" cy="4767402"/>
          </a:xfrm>
          <a:prstGeom prst="rect">
            <a:avLst/>
          </a:prstGeom>
        </p:spPr>
      </p:pic>
      <p:pic>
        <p:nvPicPr>
          <p:cNvPr id="10" name="Picture 9" descr="A black background with blue text&#10;&#10;Description automatically generated">
            <a:extLst>
              <a:ext uri="{FF2B5EF4-FFF2-40B4-BE49-F238E27FC236}">
                <a16:creationId xmlns:a16="http://schemas.microsoft.com/office/drawing/2014/main" id="{794A44CF-E155-FAE0-8CF5-90487692002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271220" y="225571"/>
            <a:ext cx="7971634" cy="3119833"/>
          </a:xfrm>
          <a:prstGeom prst="rect">
            <a:avLst/>
          </a:prstGeom>
        </p:spPr>
      </p:pic>
      <p:sp>
        <p:nvSpPr>
          <p:cNvPr id="11" name="Subtitle 2">
            <a:extLst>
              <a:ext uri="{FF2B5EF4-FFF2-40B4-BE49-F238E27FC236}">
                <a16:creationId xmlns:a16="http://schemas.microsoft.com/office/drawing/2014/main" id="{D6EA251A-BBB6-C663-1775-2ADE109368E5}"/>
              </a:ext>
            </a:extLst>
          </p:cNvPr>
          <p:cNvSpPr txBox="1">
            <a:spLocks/>
          </p:cNvSpPr>
          <p:nvPr userDrawn="1"/>
        </p:nvSpPr>
        <p:spPr>
          <a:xfrm>
            <a:off x="3713737" y="2879445"/>
            <a:ext cx="7086600" cy="1655762"/>
          </a:xfrm>
          <a:prstGeom prst="rect">
            <a:avLst/>
          </a:prstGeom>
        </p:spPr>
        <p:txBody>
          <a:bodyPr vert="horz" lIns="91440" tIns="45720" rIns="91440" bIns="45720" rtlCol="0">
            <a:normAutofit/>
          </a:bodyPr>
          <a:lstStyle>
            <a:lvl1pPr marL="0" indent="0" algn="ctr" defTabSz="914400" rtl="0" eaLnBrk="1" latinLnBrk="0" hangingPunct="1">
              <a:lnSpc>
                <a:spcPct val="90000"/>
              </a:lnSpc>
              <a:spcBef>
                <a:spcPts val="1000"/>
              </a:spcBef>
              <a:buFontTx/>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Tx/>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Tx/>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Tx/>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Tx/>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1800" dirty="0"/>
              <a:t>Created and Powered by the Canadian </a:t>
            </a:r>
          </a:p>
          <a:p>
            <a:r>
              <a:rPr lang="en-US" sz="1800" dirty="0"/>
              <a:t>Career Development Foundation (ccdf.ca)</a:t>
            </a:r>
            <a:endParaRPr lang="en-CA" sz="1800" dirty="0"/>
          </a:p>
        </p:txBody>
      </p:sp>
      <p:sp>
        <p:nvSpPr>
          <p:cNvPr id="6" name="Content Placeholder 5">
            <a:extLst>
              <a:ext uri="{FF2B5EF4-FFF2-40B4-BE49-F238E27FC236}">
                <a16:creationId xmlns:a16="http://schemas.microsoft.com/office/drawing/2014/main" id="{FF546521-7147-8406-139A-C0F2DAAADF35}"/>
              </a:ext>
            </a:extLst>
          </p:cNvPr>
          <p:cNvSpPr>
            <a:spLocks noGrp="1"/>
          </p:cNvSpPr>
          <p:nvPr>
            <p:ph sz="quarter" idx="10"/>
          </p:nvPr>
        </p:nvSpPr>
        <p:spPr>
          <a:xfrm>
            <a:off x="4186018" y="4535207"/>
            <a:ext cx="6142038" cy="1874838"/>
          </a:xfrm>
        </p:spPr>
        <p:txBody>
          <a:bodyPr/>
          <a:lstStyle>
            <a:lvl1pPr marL="0" indent="0" algn="ctr">
              <a:buNone/>
              <a:defRPr/>
            </a:lvl1pPr>
          </a:lstStyle>
          <a:p>
            <a:pPr lvl="0"/>
            <a:r>
              <a:rPr lang="en-US"/>
              <a:t>Click to edit Master text styles</a:t>
            </a:r>
          </a:p>
        </p:txBody>
      </p:sp>
    </p:spTree>
    <p:extLst>
      <p:ext uri="{BB962C8B-B14F-4D97-AF65-F5344CB8AC3E}">
        <p14:creationId xmlns:p14="http://schemas.microsoft.com/office/powerpoint/2010/main" val="4100437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BDB6E-F4B0-2998-871F-0202C44B0234}"/>
              </a:ext>
            </a:extLst>
          </p:cNvPr>
          <p:cNvSpPr>
            <a:spLocks noGrp="1"/>
          </p:cNvSpPr>
          <p:nvPr>
            <p:ph type="ctrTitle"/>
          </p:nvPr>
        </p:nvSpPr>
        <p:spPr>
          <a:xfrm>
            <a:off x="1524000" y="2191334"/>
            <a:ext cx="9144000" cy="2387600"/>
          </a:xfrm>
        </p:spPr>
        <p:txBody>
          <a:bodyPr anchor="b"/>
          <a:lstStyle>
            <a:lvl1pPr algn="ctr">
              <a:defRPr sz="6000"/>
            </a:lvl1pPr>
          </a:lstStyle>
          <a:p>
            <a:r>
              <a:rPr lang="en-US"/>
              <a:t>Click to edit Master title style</a:t>
            </a:r>
            <a:endParaRPr lang="en-CA"/>
          </a:p>
        </p:txBody>
      </p:sp>
      <p:sp>
        <p:nvSpPr>
          <p:cNvPr id="3" name="Subtitle 2">
            <a:extLst>
              <a:ext uri="{FF2B5EF4-FFF2-40B4-BE49-F238E27FC236}">
                <a16:creationId xmlns:a16="http://schemas.microsoft.com/office/drawing/2014/main" id="{279936BE-7D83-4A26-F037-3ABBD8995AD4}"/>
              </a:ext>
            </a:extLst>
          </p:cNvPr>
          <p:cNvSpPr>
            <a:spLocks noGrp="1"/>
          </p:cNvSpPr>
          <p:nvPr>
            <p:ph type="subTitle" idx="1"/>
          </p:nvPr>
        </p:nvSpPr>
        <p:spPr>
          <a:xfrm>
            <a:off x="1524000" y="4666666"/>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CA"/>
          </a:p>
        </p:txBody>
      </p:sp>
      <p:pic>
        <p:nvPicPr>
          <p:cNvPr id="7" name="Picture 6" descr="A black background with blue text&#10;&#10;Description automatically generated">
            <a:extLst>
              <a:ext uri="{FF2B5EF4-FFF2-40B4-BE49-F238E27FC236}">
                <a16:creationId xmlns:a16="http://schemas.microsoft.com/office/drawing/2014/main" id="{5FA586F7-1FEF-E10F-16AD-6B827E47B19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140454" y="-34340"/>
            <a:ext cx="5911091" cy="2313405"/>
          </a:xfrm>
          <a:prstGeom prst="rect">
            <a:avLst/>
          </a:prstGeom>
        </p:spPr>
      </p:pic>
    </p:spTree>
    <p:extLst>
      <p:ext uri="{BB962C8B-B14F-4D97-AF65-F5344CB8AC3E}">
        <p14:creationId xmlns:p14="http://schemas.microsoft.com/office/powerpoint/2010/main" val="36772525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chemeClr val="bg1">
            <a:alpha val="17000"/>
          </a:schemeClr>
        </a:solidFill>
        <a:effectLst/>
      </p:bgPr>
    </p:bg>
    <p:spTree>
      <p:nvGrpSpPr>
        <p:cNvPr id="1" name=""/>
        <p:cNvGrpSpPr/>
        <p:nvPr/>
      </p:nvGrpSpPr>
      <p:grpSpPr>
        <a:xfrm>
          <a:off x="0" y="0"/>
          <a:ext cx="0" cy="0"/>
          <a:chOff x="0" y="0"/>
          <a:chExt cx="0" cy="0"/>
        </a:xfrm>
      </p:grpSpPr>
      <p:pic>
        <p:nvPicPr>
          <p:cNvPr id="6" name="Picture 5" descr="A blue and green circular design&#10;&#10;Description automatically generated">
            <a:extLst>
              <a:ext uri="{FF2B5EF4-FFF2-40B4-BE49-F238E27FC236}">
                <a16:creationId xmlns:a16="http://schemas.microsoft.com/office/drawing/2014/main" id="{79D5AABE-51BB-6477-E422-286BCD8B16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3681056">
            <a:off x="2281627" y="3204631"/>
            <a:ext cx="7628745" cy="7073372"/>
          </a:xfrm>
          <a:prstGeom prst="rect">
            <a:avLst/>
          </a:prstGeom>
        </p:spPr>
      </p:pic>
      <p:sp>
        <p:nvSpPr>
          <p:cNvPr id="2" name="Title 1">
            <a:extLst>
              <a:ext uri="{FF2B5EF4-FFF2-40B4-BE49-F238E27FC236}">
                <a16:creationId xmlns:a16="http://schemas.microsoft.com/office/drawing/2014/main" id="{00682AEE-56FE-3020-02D3-654465911422}"/>
              </a:ext>
            </a:extLst>
          </p:cNvPr>
          <p:cNvSpPr>
            <a:spLocks noGrp="1"/>
          </p:cNvSpPr>
          <p:nvPr>
            <p:ph type="title"/>
          </p:nvPr>
        </p:nvSpPr>
        <p:spPr>
          <a:xfrm>
            <a:off x="602810" y="603521"/>
            <a:ext cx="10798968" cy="1325563"/>
          </a:xfrm>
        </p:spPr>
        <p:txBody>
          <a:bodyPr/>
          <a:lstStyle/>
          <a:p>
            <a:r>
              <a:rPr lang="en-US"/>
              <a:t>Click to edit Master title style</a:t>
            </a:r>
            <a:endParaRPr lang="en-CA"/>
          </a:p>
        </p:txBody>
      </p:sp>
    </p:spTree>
    <p:extLst>
      <p:ext uri="{BB962C8B-B14F-4D97-AF65-F5344CB8AC3E}">
        <p14:creationId xmlns:p14="http://schemas.microsoft.com/office/powerpoint/2010/main" val="301334319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bg>
      <p:bgPr>
        <a:solidFill>
          <a:schemeClr val="bg1">
            <a:alpha val="17000"/>
          </a:schemeClr>
        </a:solidFill>
        <a:effectLst/>
      </p:bgPr>
    </p:bg>
    <p:spTree>
      <p:nvGrpSpPr>
        <p:cNvPr id="1" name=""/>
        <p:cNvGrpSpPr/>
        <p:nvPr/>
      </p:nvGrpSpPr>
      <p:grpSpPr>
        <a:xfrm>
          <a:off x="0" y="0"/>
          <a:ext cx="0" cy="0"/>
          <a:chOff x="0" y="0"/>
          <a:chExt cx="0" cy="0"/>
        </a:xfrm>
      </p:grpSpPr>
      <p:pic>
        <p:nvPicPr>
          <p:cNvPr id="6" name="Picture 5" descr="A blue and green circular design&#10;&#10;Description automatically generated">
            <a:extLst>
              <a:ext uri="{FF2B5EF4-FFF2-40B4-BE49-F238E27FC236}">
                <a16:creationId xmlns:a16="http://schemas.microsoft.com/office/drawing/2014/main" id="{79D5AABE-51BB-6477-E422-286BCD8B16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7577260">
            <a:off x="-2436007" y="1026024"/>
            <a:ext cx="5183295" cy="4805951"/>
          </a:xfrm>
          <a:prstGeom prst="rect">
            <a:avLst/>
          </a:prstGeom>
        </p:spPr>
      </p:pic>
      <p:sp>
        <p:nvSpPr>
          <p:cNvPr id="9" name="Title 1">
            <a:extLst>
              <a:ext uri="{FF2B5EF4-FFF2-40B4-BE49-F238E27FC236}">
                <a16:creationId xmlns:a16="http://schemas.microsoft.com/office/drawing/2014/main" id="{DCBEA81D-DAD9-E011-2436-064ECD63A1B9}"/>
              </a:ext>
            </a:extLst>
          </p:cNvPr>
          <p:cNvSpPr>
            <a:spLocks noGrp="1"/>
          </p:cNvSpPr>
          <p:nvPr>
            <p:ph type="title"/>
          </p:nvPr>
        </p:nvSpPr>
        <p:spPr>
          <a:xfrm>
            <a:off x="3501653" y="2766217"/>
            <a:ext cx="8278543" cy="1325563"/>
          </a:xfrm>
        </p:spPr>
        <p:txBody>
          <a:bodyPr/>
          <a:lstStyle/>
          <a:p>
            <a:r>
              <a:rPr lang="en-US"/>
              <a:t>Click to edit Master title style</a:t>
            </a:r>
            <a:endParaRPr lang="en-CA"/>
          </a:p>
        </p:txBody>
      </p:sp>
    </p:spTree>
    <p:extLst>
      <p:ext uri="{BB962C8B-B14F-4D97-AF65-F5344CB8AC3E}">
        <p14:creationId xmlns:p14="http://schemas.microsoft.com/office/powerpoint/2010/main" val="45150726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chemeClr val="bg1">
            <a:alpha val="17000"/>
          </a:schemeClr>
        </a:solidFill>
        <a:effectLst/>
      </p:bgPr>
    </p:bg>
    <p:spTree>
      <p:nvGrpSpPr>
        <p:cNvPr id="1" name=""/>
        <p:cNvGrpSpPr/>
        <p:nvPr/>
      </p:nvGrpSpPr>
      <p:grpSpPr>
        <a:xfrm>
          <a:off x="0" y="0"/>
          <a:ext cx="0" cy="0"/>
          <a:chOff x="0" y="0"/>
          <a:chExt cx="0" cy="0"/>
        </a:xfrm>
      </p:grpSpPr>
      <p:pic>
        <p:nvPicPr>
          <p:cNvPr id="6" name="Picture 5" descr="A blue and green circular design&#10;&#10;Description automatically generated">
            <a:extLst>
              <a:ext uri="{FF2B5EF4-FFF2-40B4-BE49-F238E27FC236}">
                <a16:creationId xmlns:a16="http://schemas.microsoft.com/office/drawing/2014/main" id="{79D5AABE-51BB-6477-E422-286BCD8B16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7517356">
            <a:off x="9460921" y="549368"/>
            <a:ext cx="5183295" cy="4805951"/>
          </a:xfrm>
          <a:prstGeom prst="rect">
            <a:avLst/>
          </a:prstGeom>
        </p:spPr>
      </p:pic>
      <p:sp>
        <p:nvSpPr>
          <p:cNvPr id="2" name="Title 1">
            <a:extLst>
              <a:ext uri="{FF2B5EF4-FFF2-40B4-BE49-F238E27FC236}">
                <a16:creationId xmlns:a16="http://schemas.microsoft.com/office/drawing/2014/main" id="{00682AEE-56FE-3020-02D3-654465911422}"/>
              </a:ext>
            </a:extLst>
          </p:cNvPr>
          <p:cNvSpPr>
            <a:spLocks noGrp="1"/>
          </p:cNvSpPr>
          <p:nvPr>
            <p:ph type="title"/>
          </p:nvPr>
        </p:nvSpPr>
        <p:spPr>
          <a:xfrm>
            <a:off x="576333" y="2766218"/>
            <a:ext cx="8278543" cy="1325563"/>
          </a:xfrm>
        </p:spPr>
        <p:txBody>
          <a:bodyPr/>
          <a:lstStyle/>
          <a:p>
            <a:r>
              <a:rPr lang="en-US"/>
              <a:t>Click to edit Master title style</a:t>
            </a:r>
            <a:endParaRPr lang="en-CA"/>
          </a:p>
        </p:txBody>
      </p:sp>
    </p:spTree>
    <p:extLst>
      <p:ext uri="{BB962C8B-B14F-4D97-AF65-F5344CB8AC3E}">
        <p14:creationId xmlns:p14="http://schemas.microsoft.com/office/powerpoint/2010/main" val="27930030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ustom Layout">
    <p:bg>
      <p:bgPr>
        <a:solidFill>
          <a:schemeClr val="bg1">
            <a:alpha val="17000"/>
          </a:schemeClr>
        </a:solidFill>
        <a:effectLst/>
      </p:bgPr>
    </p:bg>
    <p:spTree>
      <p:nvGrpSpPr>
        <p:cNvPr id="1" name=""/>
        <p:cNvGrpSpPr/>
        <p:nvPr/>
      </p:nvGrpSpPr>
      <p:grpSpPr>
        <a:xfrm>
          <a:off x="0" y="0"/>
          <a:ext cx="0" cy="0"/>
          <a:chOff x="0" y="0"/>
          <a:chExt cx="0" cy="0"/>
        </a:xfrm>
      </p:grpSpPr>
      <p:pic>
        <p:nvPicPr>
          <p:cNvPr id="6" name="Picture 5" descr="A blue and green circular design&#10;&#10;Description automatically generated">
            <a:extLst>
              <a:ext uri="{FF2B5EF4-FFF2-40B4-BE49-F238E27FC236}">
                <a16:creationId xmlns:a16="http://schemas.microsoft.com/office/drawing/2014/main" id="{79D5AABE-51BB-6477-E422-286BCD8B16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7577260">
            <a:off x="-2436007" y="1026024"/>
            <a:ext cx="5183295" cy="4805951"/>
          </a:xfrm>
          <a:prstGeom prst="rect">
            <a:avLst/>
          </a:prstGeom>
        </p:spPr>
      </p:pic>
      <p:sp>
        <p:nvSpPr>
          <p:cNvPr id="8" name="Text Placeholder 7">
            <a:extLst>
              <a:ext uri="{FF2B5EF4-FFF2-40B4-BE49-F238E27FC236}">
                <a16:creationId xmlns:a16="http://schemas.microsoft.com/office/drawing/2014/main" id="{97C9844C-C9FE-AC0F-D0D9-81BD935BD4EE}"/>
              </a:ext>
            </a:extLst>
          </p:cNvPr>
          <p:cNvSpPr>
            <a:spLocks noGrp="1"/>
          </p:cNvSpPr>
          <p:nvPr>
            <p:ph type="body" sz="quarter" idx="10"/>
          </p:nvPr>
        </p:nvSpPr>
        <p:spPr>
          <a:xfrm>
            <a:off x="3511380" y="1944789"/>
            <a:ext cx="8278543" cy="360970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9" name="Title 1">
            <a:extLst>
              <a:ext uri="{FF2B5EF4-FFF2-40B4-BE49-F238E27FC236}">
                <a16:creationId xmlns:a16="http://schemas.microsoft.com/office/drawing/2014/main" id="{DCBEA81D-DAD9-E011-2436-064ECD63A1B9}"/>
              </a:ext>
            </a:extLst>
          </p:cNvPr>
          <p:cNvSpPr>
            <a:spLocks noGrp="1"/>
          </p:cNvSpPr>
          <p:nvPr>
            <p:ph type="title"/>
          </p:nvPr>
        </p:nvSpPr>
        <p:spPr>
          <a:xfrm>
            <a:off x="3511380" y="365125"/>
            <a:ext cx="8278543" cy="1325563"/>
          </a:xfrm>
        </p:spPr>
        <p:txBody>
          <a:bodyPr/>
          <a:lstStyle/>
          <a:p>
            <a:r>
              <a:rPr lang="en-US"/>
              <a:t>Click to edit Master title style</a:t>
            </a:r>
            <a:endParaRPr lang="en-CA"/>
          </a:p>
        </p:txBody>
      </p:sp>
    </p:spTree>
    <p:extLst>
      <p:ext uri="{BB962C8B-B14F-4D97-AF65-F5344CB8AC3E}">
        <p14:creationId xmlns:p14="http://schemas.microsoft.com/office/powerpoint/2010/main" val="4066311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Custom Layout">
    <p:bg>
      <p:bgPr>
        <a:solidFill>
          <a:schemeClr val="bg1">
            <a:alpha val="17000"/>
          </a:schemeClr>
        </a:solidFill>
        <a:effectLst/>
      </p:bgPr>
    </p:bg>
    <p:spTree>
      <p:nvGrpSpPr>
        <p:cNvPr id="1" name=""/>
        <p:cNvGrpSpPr/>
        <p:nvPr/>
      </p:nvGrpSpPr>
      <p:grpSpPr>
        <a:xfrm>
          <a:off x="0" y="0"/>
          <a:ext cx="0" cy="0"/>
          <a:chOff x="0" y="0"/>
          <a:chExt cx="0" cy="0"/>
        </a:xfrm>
      </p:grpSpPr>
      <p:pic>
        <p:nvPicPr>
          <p:cNvPr id="6" name="Picture 5" descr="A blue and green circular design&#10;&#10;Description automatically generated">
            <a:extLst>
              <a:ext uri="{FF2B5EF4-FFF2-40B4-BE49-F238E27FC236}">
                <a16:creationId xmlns:a16="http://schemas.microsoft.com/office/drawing/2014/main" id="{79D5AABE-51BB-6477-E422-286BCD8B16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rot="17517356">
            <a:off x="9460921" y="549368"/>
            <a:ext cx="5183295" cy="4805951"/>
          </a:xfrm>
          <a:prstGeom prst="rect">
            <a:avLst/>
          </a:prstGeom>
        </p:spPr>
      </p:pic>
      <p:sp>
        <p:nvSpPr>
          <p:cNvPr id="2" name="Title 1">
            <a:extLst>
              <a:ext uri="{FF2B5EF4-FFF2-40B4-BE49-F238E27FC236}">
                <a16:creationId xmlns:a16="http://schemas.microsoft.com/office/drawing/2014/main" id="{00682AEE-56FE-3020-02D3-654465911422}"/>
              </a:ext>
            </a:extLst>
          </p:cNvPr>
          <p:cNvSpPr>
            <a:spLocks noGrp="1"/>
          </p:cNvSpPr>
          <p:nvPr>
            <p:ph type="title"/>
          </p:nvPr>
        </p:nvSpPr>
        <p:spPr>
          <a:xfrm>
            <a:off x="602810" y="603521"/>
            <a:ext cx="8278543" cy="1325563"/>
          </a:xfrm>
        </p:spPr>
        <p:txBody>
          <a:bodyPr/>
          <a:lstStyle/>
          <a:p>
            <a:r>
              <a:rPr lang="en-US"/>
              <a:t>Click to edit Master title style</a:t>
            </a:r>
            <a:endParaRPr lang="en-CA"/>
          </a:p>
        </p:txBody>
      </p:sp>
      <p:sp>
        <p:nvSpPr>
          <p:cNvPr id="3" name="Text Placeholder 7">
            <a:extLst>
              <a:ext uri="{FF2B5EF4-FFF2-40B4-BE49-F238E27FC236}">
                <a16:creationId xmlns:a16="http://schemas.microsoft.com/office/drawing/2014/main" id="{61E1D082-2066-CA37-C0CD-75A2D5D95CE1}"/>
              </a:ext>
            </a:extLst>
          </p:cNvPr>
          <p:cNvSpPr>
            <a:spLocks noGrp="1"/>
          </p:cNvSpPr>
          <p:nvPr>
            <p:ph type="body" sz="quarter" idx="10"/>
          </p:nvPr>
        </p:nvSpPr>
        <p:spPr>
          <a:xfrm>
            <a:off x="602810" y="2187981"/>
            <a:ext cx="8278543" cy="360970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Tree>
    <p:extLst>
      <p:ext uri="{BB962C8B-B14F-4D97-AF65-F5344CB8AC3E}">
        <p14:creationId xmlns:p14="http://schemas.microsoft.com/office/powerpoint/2010/main" val="34239034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E18B0-10CF-388D-D2E7-5FA9014C8F0E}"/>
              </a:ext>
            </a:extLst>
          </p:cNvPr>
          <p:cNvSpPr>
            <a:spLocks noGrp="1"/>
          </p:cNvSpPr>
          <p:nvPr>
            <p:ph type="title"/>
          </p:nvPr>
        </p:nvSpPr>
        <p:spPr/>
        <p:txBody>
          <a:bodyPr/>
          <a:lstStyle/>
          <a:p>
            <a:r>
              <a:rPr lang="en-US"/>
              <a:t>Click to edit Master title style</a:t>
            </a:r>
            <a:endParaRPr lang="en-CA"/>
          </a:p>
        </p:txBody>
      </p:sp>
      <p:pic>
        <p:nvPicPr>
          <p:cNvPr id="3" name="Picture 2" descr="A blue and green circular design&#10;&#10;Description automatically generated">
            <a:extLst>
              <a:ext uri="{FF2B5EF4-FFF2-40B4-BE49-F238E27FC236}">
                <a16:creationId xmlns:a16="http://schemas.microsoft.com/office/drawing/2014/main" id="{79ADE422-3421-DD58-72C8-C93C14E4CBD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28174" y="5518154"/>
            <a:ext cx="1051252" cy="974721"/>
          </a:xfrm>
          <a:prstGeom prst="rect">
            <a:avLst/>
          </a:prstGeom>
        </p:spPr>
      </p:pic>
    </p:spTree>
    <p:extLst>
      <p:ext uri="{BB962C8B-B14F-4D97-AF65-F5344CB8AC3E}">
        <p14:creationId xmlns:p14="http://schemas.microsoft.com/office/powerpoint/2010/main" val="251466016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DD433-11F6-0BE6-8554-4180DA3791AE}"/>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8DC0EE25-2303-99FA-FF23-B580A2E52FDD}"/>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pic>
        <p:nvPicPr>
          <p:cNvPr id="7" name="Picture 6" descr="A blue and green circular design&#10;&#10;Description automatically generated">
            <a:extLst>
              <a:ext uri="{FF2B5EF4-FFF2-40B4-BE49-F238E27FC236}">
                <a16:creationId xmlns:a16="http://schemas.microsoft.com/office/drawing/2014/main" id="{5F886063-4F22-340B-B9EF-F96E30BEA94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28174" y="5518154"/>
            <a:ext cx="1051252" cy="974721"/>
          </a:xfrm>
          <a:prstGeom prst="rect">
            <a:avLst/>
          </a:prstGeom>
        </p:spPr>
      </p:pic>
    </p:spTree>
    <p:extLst>
      <p:ext uri="{BB962C8B-B14F-4D97-AF65-F5344CB8AC3E}">
        <p14:creationId xmlns:p14="http://schemas.microsoft.com/office/powerpoint/2010/main" val="15250151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CCEF55-5CAF-3B00-6765-ADC55698859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CA"/>
          </a:p>
        </p:txBody>
      </p:sp>
      <p:sp>
        <p:nvSpPr>
          <p:cNvPr id="3" name="Text Placeholder 2">
            <a:extLst>
              <a:ext uri="{FF2B5EF4-FFF2-40B4-BE49-F238E27FC236}">
                <a16:creationId xmlns:a16="http://schemas.microsoft.com/office/drawing/2014/main" id="{FA9D6323-A0DF-661A-3FF8-24FCF871E6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7" name="Picture 6" descr="A blue and green circular design&#10;&#10;Description automatically generated">
            <a:extLst>
              <a:ext uri="{FF2B5EF4-FFF2-40B4-BE49-F238E27FC236}">
                <a16:creationId xmlns:a16="http://schemas.microsoft.com/office/drawing/2014/main" id="{C1F10C0D-4A6C-CF4B-C846-C4AE3A57174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28174" y="5518154"/>
            <a:ext cx="1051252" cy="974721"/>
          </a:xfrm>
          <a:prstGeom prst="rect">
            <a:avLst/>
          </a:prstGeom>
        </p:spPr>
      </p:pic>
    </p:spTree>
    <p:extLst>
      <p:ext uri="{BB962C8B-B14F-4D97-AF65-F5344CB8AC3E}">
        <p14:creationId xmlns:p14="http://schemas.microsoft.com/office/powerpoint/2010/main" val="328141851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886879-8DE4-E57C-884A-B0960D2D67BE}"/>
              </a:ext>
            </a:extLst>
          </p:cNvPr>
          <p:cNvSpPr>
            <a:spLocks noGrp="1"/>
          </p:cNvSpPr>
          <p:nvPr>
            <p:ph type="title"/>
          </p:nvPr>
        </p:nvSpPr>
        <p:spPr/>
        <p:txBody>
          <a:bodyPr/>
          <a:lstStyle/>
          <a:p>
            <a:r>
              <a:rPr lang="en-US"/>
              <a:t>Click to edit Master title style</a:t>
            </a:r>
            <a:endParaRPr lang="en-CA"/>
          </a:p>
        </p:txBody>
      </p:sp>
      <p:sp>
        <p:nvSpPr>
          <p:cNvPr id="3" name="Content Placeholder 2">
            <a:extLst>
              <a:ext uri="{FF2B5EF4-FFF2-40B4-BE49-F238E27FC236}">
                <a16:creationId xmlns:a16="http://schemas.microsoft.com/office/drawing/2014/main" id="{990AF93F-A774-A656-DFA0-A17F32CAF0D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Content Placeholder 3">
            <a:extLst>
              <a:ext uri="{FF2B5EF4-FFF2-40B4-BE49-F238E27FC236}">
                <a16:creationId xmlns:a16="http://schemas.microsoft.com/office/drawing/2014/main" id="{56322023-9B9B-1FC6-FB45-2941368EB46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pic>
        <p:nvPicPr>
          <p:cNvPr id="8" name="Picture 7" descr="A blue and green circular design&#10;&#10;Description automatically generated">
            <a:extLst>
              <a:ext uri="{FF2B5EF4-FFF2-40B4-BE49-F238E27FC236}">
                <a16:creationId xmlns:a16="http://schemas.microsoft.com/office/drawing/2014/main" id="{590B5D6F-10F4-09D9-1806-6399FF1E185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28174" y="5518154"/>
            <a:ext cx="1051252" cy="974721"/>
          </a:xfrm>
          <a:prstGeom prst="rect">
            <a:avLst/>
          </a:prstGeom>
        </p:spPr>
      </p:pic>
    </p:spTree>
    <p:extLst>
      <p:ext uri="{BB962C8B-B14F-4D97-AF65-F5344CB8AC3E}">
        <p14:creationId xmlns:p14="http://schemas.microsoft.com/office/powerpoint/2010/main" val="19012636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B834D6-1C83-4B22-389F-E2762F323271}"/>
              </a:ext>
            </a:extLst>
          </p:cNvPr>
          <p:cNvSpPr>
            <a:spLocks noGrp="1"/>
          </p:cNvSpPr>
          <p:nvPr>
            <p:ph type="title"/>
          </p:nvPr>
        </p:nvSpPr>
        <p:spPr>
          <a:xfrm>
            <a:off x="839788" y="365125"/>
            <a:ext cx="10515600" cy="1325563"/>
          </a:xfrm>
        </p:spPr>
        <p:txBody>
          <a:bodyPr/>
          <a:lstStyle/>
          <a:p>
            <a:r>
              <a:rPr lang="en-US"/>
              <a:t>Click to edit Master title style</a:t>
            </a:r>
            <a:endParaRPr lang="en-CA"/>
          </a:p>
        </p:txBody>
      </p:sp>
      <p:sp>
        <p:nvSpPr>
          <p:cNvPr id="3" name="Text Placeholder 2">
            <a:extLst>
              <a:ext uri="{FF2B5EF4-FFF2-40B4-BE49-F238E27FC236}">
                <a16:creationId xmlns:a16="http://schemas.microsoft.com/office/drawing/2014/main" id="{B5F8E7A8-A2FA-B7F0-FD95-DFC73064238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DED36F8-B8CD-A100-2721-451D832BAC4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5" name="Text Placeholder 4">
            <a:extLst>
              <a:ext uri="{FF2B5EF4-FFF2-40B4-BE49-F238E27FC236}">
                <a16:creationId xmlns:a16="http://schemas.microsoft.com/office/drawing/2014/main" id="{A2BFF34C-04D4-D705-E13E-56FD043F3E9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8295AC2D-7700-88A5-6082-514503A2A9B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pic>
        <p:nvPicPr>
          <p:cNvPr id="10" name="Picture 9" descr="A blue and green circular design&#10;&#10;Description automatically generated">
            <a:extLst>
              <a:ext uri="{FF2B5EF4-FFF2-40B4-BE49-F238E27FC236}">
                <a16:creationId xmlns:a16="http://schemas.microsoft.com/office/drawing/2014/main" id="{6028E58D-C07C-0031-2431-D8497507E82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28174" y="5518154"/>
            <a:ext cx="1051252" cy="974721"/>
          </a:xfrm>
          <a:prstGeom prst="rect">
            <a:avLst/>
          </a:prstGeom>
        </p:spPr>
      </p:pic>
    </p:spTree>
    <p:extLst>
      <p:ext uri="{BB962C8B-B14F-4D97-AF65-F5344CB8AC3E}">
        <p14:creationId xmlns:p14="http://schemas.microsoft.com/office/powerpoint/2010/main" val="229613116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17894A-D098-00A2-68F6-2C723666E13C}"/>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Content Placeholder 2">
            <a:extLst>
              <a:ext uri="{FF2B5EF4-FFF2-40B4-BE49-F238E27FC236}">
                <a16:creationId xmlns:a16="http://schemas.microsoft.com/office/drawing/2014/main" id="{EBDD0309-8F74-E642-7660-34BDE401BB6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a:p>
        </p:txBody>
      </p:sp>
      <p:sp>
        <p:nvSpPr>
          <p:cNvPr id="4" name="Text Placeholder 3">
            <a:extLst>
              <a:ext uri="{FF2B5EF4-FFF2-40B4-BE49-F238E27FC236}">
                <a16:creationId xmlns:a16="http://schemas.microsoft.com/office/drawing/2014/main" id="{4C236BE4-2FBE-4D5B-F722-D31A09AF745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blue and green circular design&#10;&#10;Description automatically generated">
            <a:extLst>
              <a:ext uri="{FF2B5EF4-FFF2-40B4-BE49-F238E27FC236}">
                <a16:creationId xmlns:a16="http://schemas.microsoft.com/office/drawing/2014/main" id="{A8266A3C-F668-893C-4117-25149CBFA88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28174" y="5518154"/>
            <a:ext cx="1051252" cy="974721"/>
          </a:xfrm>
          <a:prstGeom prst="rect">
            <a:avLst/>
          </a:prstGeom>
        </p:spPr>
      </p:pic>
    </p:spTree>
    <p:extLst>
      <p:ext uri="{BB962C8B-B14F-4D97-AF65-F5344CB8AC3E}">
        <p14:creationId xmlns:p14="http://schemas.microsoft.com/office/powerpoint/2010/main" val="319953060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C1FE2A-AD0C-FA38-58A5-C56896F01E9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CA"/>
          </a:p>
        </p:txBody>
      </p:sp>
      <p:sp>
        <p:nvSpPr>
          <p:cNvPr id="3" name="Picture Placeholder 2">
            <a:extLst>
              <a:ext uri="{FF2B5EF4-FFF2-40B4-BE49-F238E27FC236}">
                <a16:creationId xmlns:a16="http://schemas.microsoft.com/office/drawing/2014/main" id="{AB178FC7-D9DD-69F8-24FC-098A4EB104E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CA"/>
          </a:p>
        </p:txBody>
      </p:sp>
      <p:sp>
        <p:nvSpPr>
          <p:cNvPr id="4" name="Text Placeholder 3">
            <a:extLst>
              <a:ext uri="{FF2B5EF4-FFF2-40B4-BE49-F238E27FC236}">
                <a16:creationId xmlns:a16="http://schemas.microsoft.com/office/drawing/2014/main" id="{56F51C0F-59CE-285A-391A-7B7FA8004D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pic>
        <p:nvPicPr>
          <p:cNvPr id="8" name="Picture 7" descr="A blue and green circular design&#10;&#10;Description automatically generated">
            <a:extLst>
              <a:ext uri="{FF2B5EF4-FFF2-40B4-BE49-F238E27FC236}">
                <a16:creationId xmlns:a16="http://schemas.microsoft.com/office/drawing/2014/main" id="{FFB71752-11D4-5972-AFFD-92D1C565BAA0}"/>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28174" y="5518154"/>
            <a:ext cx="1051252" cy="974721"/>
          </a:xfrm>
          <a:prstGeom prst="rect">
            <a:avLst/>
          </a:prstGeom>
        </p:spPr>
      </p:pic>
    </p:spTree>
    <p:extLst>
      <p:ext uri="{BB962C8B-B14F-4D97-AF65-F5344CB8AC3E}">
        <p14:creationId xmlns:p14="http://schemas.microsoft.com/office/powerpoint/2010/main" val="315028021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1_Blank">
    <p:spTree>
      <p:nvGrpSpPr>
        <p:cNvPr id="1" name=""/>
        <p:cNvGrpSpPr/>
        <p:nvPr/>
      </p:nvGrpSpPr>
      <p:grpSpPr>
        <a:xfrm>
          <a:off x="0" y="0"/>
          <a:ext cx="0" cy="0"/>
          <a:chOff x="0" y="0"/>
          <a:chExt cx="0" cy="0"/>
        </a:xfrm>
      </p:grpSpPr>
      <p:pic>
        <p:nvPicPr>
          <p:cNvPr id="3" name="Picture 2" descr="A blue and green circular design&#10;&#10;Description automatically generated">
            <a:extLst>
              <a:ext uri="{FF2B5EF4-FFF2-40B4-BE49-F238E27FC236}">
                <a16:creationId xmlns:a16="http://schemas.microsoft.com/office/drawing/2014/main" id="{22F5B8B9-90E5-E9A7-426A-2B68D2DE23E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2975803" y="535953"/>
            <a:ext cx="6240394" cy="5786093"/>
          </a:xfrm>
          <a:prstGeom prst="rect">
            <a:avLst/>
          </a:prstGeom>
        </p:spPr>
      </p:pic>
    </p:spTree>
    <p:extLst>
      <p:ext uri="{BB962C8B-B14F-4D97-AF65-F5344CB8AC3E}">
        <p14:creationId xmlns:p14="http://schemas.microsoft.com/office/powerpoint/2010/main" val="4657626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2_Blank">
    <p:spTree>
      <p:nvGrpSpPr>
        <p:cNvPr id="1" name=""/>
        <p:cNvGrpSpPr/>
        <p:nvPr/>
      </p:nvGrpSpPr>
      <p:grpSpPr>
        <a:xfrm>
          <a:off x="0" y="0"/>
          <a:ext cx="0" cy="0"/>
          <a:chOff x="0" y="0"/>
          <a:chExt cx="0" cy="0"/>
        </a:xfrm>
      </p:grpSpPr>
      <p:pic>
        <p:nvPicPr>
          <p:cNvPr id="3" name="Picture 2" descr="A blue and green circular design&#10;&#10;Description automatically generated">
            <a:extLst>
              <a:ext uri="{FF2B5EF4-FFF2-40B4-BE49-F238E27FC236}">
                <a16:creationId xmlns:a16="http://schemas.microsoft.com/office/drawing/2014/main" id="{22F5B8B9-90E5-E9A7-426A-2B68D2DE23E3}"/>
              </a:ext>
            </a:extLst>
          </p:cNvPr>
          <p:cNvPicPr>
            <a:picLocks noChangeAspect="1"/>
          </p:cNvPicPr>
          <p:nvPr userDrawn="1"/>
        </p:nvPicPr>
        <p:blipFill>
          <a:blip r:embed="rId2">
            <a:alphaModFix amt="25000"/>
            <a:extLst>
              <a:ext uri="{28A0092B-C50C-407E-A947-70E740481C1C}">
                <a14:useLocalDpi xmlns:a14="http://schemas.microsoft.com/office/drawing/2010/main" val="0"/>
              </a:ext>
            </a:extLst>
          </a:blip>
          <a:stretch>
            <a:fillRect/>
          </a:stretch>
        </p:blipFill>
        <p:spPr>
          <a:xfrm>
            <a:off x="2975803" y="535953"/>
            <a:ext cx="6240394" cy="5786093"/>
          </a:xfrm>
          <a:prstGeom prst="rect">
            <a:avLst/>
          </a:prstGeom>
        </p:spPr>
      </p:pic>
    </p:spTree>
    <p:extLst>
      <p:ext uri="{BB962C8B-B14F-4D97-AF65-F5344CB8AC3E}">
        <p14:creationId xmlns:p14="http://schemas.microsoft.com/office/powerpoint/2010/main" val="35958651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A blue and green circular design&#10;&#10;Description automatically generated">
            <a:extLst>
              <a:ext uri="{FF2B5EF4-FFF2-40B4-BE49-F238E27FC236}">
                <a16:creationId xmlns:a16="http://schemas.microsoft.com/office/drawing/2014/main" id="{D6579A68-955B-7944-A411-78CFA6EF413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828174" y="5463069"/>
            <a:ext cx="1051252" cy="974721"/>
          </a:xfrm>
          <a:prstGeom prst="rect">
            <a:avLst/>
          </a:prstGeom>
        </p:spPr>
      </p:pic>
    </p:spTree>
    <p:extLst>
      <p:ext uri="{BB962C8B-B14F-4D97-AF65-F5344CB8AC3E}">
        <p14:creationId xmlns:p14="http://schemas.microsoft.com/office/powerpoint/2010/main" val="39877893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3.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6A7D9C1-4D3D-AB4E-90A0-2BFE0C3C128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CA" dirty="0"/>
          </a:p>
        </p:txBody>
      </p:sp>
      <p:sp>
        <p:nvSpPr>
          <p:cNvPr id="3" name="Text Placeholder 2">
            <a:extLst>
              <a:ext uri="{FF2B5EF4-FFF2-40B4-BE49-F238E27FC236}">
                <a16:creationId xmlns:a16="http://schemas.microsoft.com/office/drawing/2014/main" id="{AB480BDE-79E0-F505-4ECF-B055E22CE46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CA" dirty="0"/>
          </a:p>
        </p:txBody>
      </p:sp>
    </p:spTree>
    <p:extLst>
      <p:ext uri="{BB962C8B-B14F-4D97-AF65-F5344CB8AC3E}">
        <p14:creationId xmlns:p14="http://schemas.microsoft.com/office/powerpoint/2010/main" val="2447056198"/>
      </p:ext>
    </p:extLst>
  </p:cSld>
  <p:clrMap bg1="lt1" tx1="dk1" bg2="lt2" tx2="dk2" accent1="accent1" accent2="accent2" accent3="accent3" accent4="accent4" accent5="accent5" accent6="accent6" hlink="hlink" folHlink="folHlink"/>
  <p:sldLayoutIdLst>
    <p:sldLayoutId id="2147483659" r:id="rId1"/>
    <p:sldLayoutId id="2147483649" r:id="rId2"/>
    <p:sldLayoutId id="2147483660" r:id="rId3"/>
    <p:sldLayoutId id="2147483661" r:id="rId4"/>
    <p:sldLayoutId id="2147483662" r:id="rId5"/>
    <p:sldLayoutId id="2147483664" r:id="rId6"/>
    <p:sldLayoutId id="2147483663" r:id="rId7"/>
    <p:sldLayoutId id="2147483665" r:id="rId8"/>
    <p:sldLayoutId id="2147483650" r:id="rId9"/>
    <p:sldLayoutId id="2147483651" r:id="rId10"/>
    <p:sldLayoutId id="2147483652" r:id="rId11"/>
    <p:sldLayoutId id="2147483653" r:id="rId12"/>
    <p:sldLayoutId id="2147483656" r:id="rId13"/>
    <p:sldLayoutId id="2147483657" r:id="rId14"/>
    <p:sldLayoutId id="2147483666" r:id="rId15"/>
    <p:sldLayoutId id="2147483667" r:id="rId16"/>
    <p:sldLayoutId id="2147483655"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Tx/>
        <a:buBlip>
          <a:blip r:embed="rId19"/>
        </a:buBlip>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Tx/>
        <a:buBlip>
          <a:blip r:embed="rId20"/>
        </a:buBlip>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Tx/>
        <a:buBlip>
          <a:blip r:embed="rId21"/>
        </a:buBlip>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9.xml"/><Relationship Id="rId4" Type="http://schemas.openxmlformats.org/officeDocument/2006/relationships/image" Target="../media/image6.jpeg"/></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hyperlink" Target="https://pxhere.com/en/photo/926629"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image" Target="../media/image9.png"/><Relationship Id="rId4" Type="http://schemas.openxmlformats.org/officeDocument/2006/relationships/image" Target="../media/image8.png"/></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9.xml"/><Relationship Id="rId5" Type="http://schemas.openxmlformats.org/officeDocument/2006/relationships/image" Target="../media/image9.png"/><Relationship Id="rId4" Type="http://schemas.openxmlformats.org/officeDocument/2006/relationships/image" Target="../media/image8.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9.xml"/><Relationship Id="rId5" Type="http://schemas.openxmlformats.org/officeDocument/2006/relationships/image" Target="../media/image9.png"/><Relationship Id="rId4" Type="http://schemas.openxmlformats.org/officeDocument/2006/relationships/image" Target="../media/image8.png"/></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2.xml"/><Relationship Id="rId1" Type="http://schemas.openxmlformats.org/officeDocument/2006/relationships/slideLayout" Target="../slideLayouts/slideLayout11.xml"/><Relationship Id="rId6" Type="http://schemas.openxmlformats.org/officeDocument/2006/relationships/hyperlink" Target="https://creativecommons.org/licenses/by-nc-nd/3.0/" TargetMode="External"/><Relationship Id="rId5" Type="http://schemas.openxmlformats.org/officeDocument/2006/relationships/hyperlink" Target="https://www.charmaboutyou.com/2017/09/ripples-quilt.html" TargetMode="External"/><Relationship Id="rId4" Type="http://schemas.openxmlformats.org/officeDocument/2006/relationships/image" Target="../media/image10.jpeg"/></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3.xml"/><Relationship Id="rId1" Type="http://schemas.openxmlformats.org/officeDocument/2006/relationships/slideLayout" Target="../slideLayouts/slideLayout17.xml"/><Relationship Id="rId4" Type="http://schemas.openxmlformats.org/officeDocument/2006/relationships/image" Target="../media/image11.jpeg"/></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5.xml"/><Relationship Id="rId1" Type="http://schemas.openxmlformats.org/officeDocument/2006/relationships/slideLayout" Target="../slideLayouts/slideLayout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6.xml"/><Relationship Id="rId1" Type="http://schemas.openxmlformats.org/officeDocument/2006/relationships/slideLayout" Target="../slideLayouts/slideLayout9.xml"/><Relationship Id="rId5" Type="http://schemas.openxmlformats.org/officeDocument/2006/relationships/image" Target="../media/image9.png"/><Relationship Id="rId4"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E3A93A-062B-3CE8-4919-60F122D3CA3C}"/>
              </a:ext>
            </a:extLst>
          </p:cNvPr>
          <p:cNvSpPr>
            <a:spLocks noGrp="1"/>
          </p:cNvSpPr>
          <p:nvPr>
            <p:ph type="ctrTitle"/>
          </p:nvPr>
        </p:nvSpPr>
        <p:spPr/>
        <p:txBody>
          <a:bodyPr/>
          <a:lstStyle/>
          <a:p>
            <a:r>
              <a:rPr lang="en-CA" dirty="0"/>
              <a:t>Welcome to Momentum+</a:t>
            </a:r>
          </a:p>
        </p:txBody>
      </p:sp>
      <p:sp>
        <p:nvSpPr>
          <p:cNvPr id="3" name="Subtitle 2">
            <a:extLst>
              <a:ext uri="{FF2B5EF4-FFF2-40B4-BE49-F238E27FC236}">
                <a16:creationId xmlns:a16="http://schemas.microsoft.com/office/drawing/2014/main" id="{C233DCDD-E950-561F-1C7E-5BA711A9E9D1}"/>
              </a:ext>
            </a:extLst>
          </p:cNvPr>
          <p:cNvSpPr>
            <a:spLocks noGrp="1"/>
          </p:cNvSpPr>
          <p:nvPr>
            <p:ph type="subTitle" idx="1"/>
          </p:nvPr>
        </p:nvSpPr>
        <p:spPr/>
        <p:txBody>
          <a:bodyPr/>
          <a:lstStyle/>
          <a:p>
            <a:r>
              <a:rPr lang="en-CA" dirty="0"/>
              <a:t>Module 3</a:t>
            </a:r>
          </a:p>
        </p:txBody>
      </p:sp>
    </p:spTree>
    <p:extLst>
      <p:ext uri="{BB962C8B-B14F-4D97-AF65-F5344CB8AC3E}">
        <p14:creationId xmlns:p14="http://schemas.microsoft.com/office/powerpoint/2010/main" val="145017969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A3AF7-A33A-0AEE-3924-3B75EB291A85}"/>
              </a:ext>
            </a:extLst>
          </p:cNvPr>
          <p:cNvSpPr>
            <a:spLocks noGrp="1"/>
          </p:cNvSpPr>
          <p:nvPr>
            <p:ph type="title"/>
          </p:nvPr>
        </p:nvSpPr>
        <p:spPr>
          <a:xfrm>
            <a:off x="7255313" y="318233"/>
            <a:ext cx="3236843" cy="1325563"/>
          </a:xfrm>
        </p:spPr>
        <p:txBody>
          <a:bodyPr/>
          <a:lstStyle/>
          <a:p>
            <a:pPr marL="571500" indent="-571500">
              <a:buBlip>
                <a:blip r:embed="rId3"/>
              </a:buBlip>
            </a:pPr>
            <a:r>
              <a:rPr lang="en-CA"/>
              <a:t>Morning Routine</a:t>
            </a:r>
          </a:p>
        </p:txBody>
      </p:sp>
      <p:sp>
        <p:nvSpPr>
          <p:cNvPr id="3" name="Content Placeholder 2">
            <a:extLst>
              <a:ext uri="{FF2B5EF4-FFF2-40B4-BE49-F238E27FC236}">
                <a16:creationId xmlns:a16="http://schemas.microsoft.com/office/drawing/2014/main" id="{9270E67B-BA42-D182-D6E2-69BC32D197AB}"/>
              </a:ext>
            </a:extLst>
          </p:cNvPr>
          <p:cNvSpPr>
            <a:spLocks noGrp="1"/>
          </p:cNvSpPr>
          <p:nvPr>
            <p:ph idx="1"/>
          </p:nvPr>
        </p:nvSpPr>
        <p:spPr>
          <a:xfrm>
            <a:off x="6284081" y="1972042"/>
            <a:ext cx="5179305" cy="4351338"/>
          </a:xfrm>
        </p:spPr>
        <p:txBody>
          <a:bodyPr>
            <a:normAutofit/>
          </a:bodyPr>
          <a:lstStyle/>
          <a:p>
            <a:pPr marL="0" indent="0">
              <a:buNone/>
            </a:pPr>
            <a:r>
              <a:rPr lang="en-CA" sz="2400"/>
              <a:t>For the first 30-minutes of our time together let’s slow down and settle in!</a:t>
            </a:r>
          </a:p>
          <a:p>
            <a:pPr lvl="1">
              <a:spcAft>
                <a:spcPts val="1200"/>
              </a:spcAft>
            </a:pPr>
            <a:r>
              <a:rPr lang="en-CA" sz="2000"/>
              <a:t>Do you have coffee/tea/water? Feel free to grab some! </a:t>
            </a:r>
          </a:p>
          <a:p>
            <a:pPr lvl="1">
              <a:spcAft>
                <a:spcPts val="1200"/>
              </a:spcAft>
            </a:pPr>
            <a:r>
              <a:rPr lang="en-CA" sz="2000"/>
              <a:t>Take some time to get comfortable in your space</a:t>
            </a:r>
          </a:p>
          <a:p>
            <a:pPr lvl="1">
              <a:spcAft>
                <a:spcPts val="1200"/>
              </a:spcAft>
            </a:pPr>
            <a:r>
              <a:rPr lang="en-CA" sz="2000"/>
              <a:t>Have any good articles, memes, funny facts, or quotes to share with everyone? Feel free to share links in the chat! </a:t>
            </a:r>
          </a:p>
        </p:txBody>
      </p:sp>
      <p:pic>
        <p:nvPicPr>
          <p:cNvPr id="7" name="Picture 5" descr="Tall grass at sunrise">
            <a:extLst>
              <a:ext uri="{FF2B5EF4-FFF2-40B4-BE49-F238E27FC236}">
                <a16:creationId xmlns:a16="http://schemas.microsoft.com/office/drawing/2014/main" id="{78F4933E-9CC5-0F02-08D3-DFAA0D2290AC}"/>
              </a:ext>
            </a:extLst>
          </p:cNvPr>
          <p:cNvPicPr>
            <a:picLocks noChangeAspect="1"/>
          </p:cNvPicPr>
          <p:nvPr/>
        </p:nvPicPr>
        <p:blipFill rotWithShape="1">
          <a:blip r:embed="rId4"/>
          <a:srcRect l="29198" r="11691"/>
          <a:stretch/>
        </p:blipFill>
        <p:spPr>
          <a:xfrm>
            <a:off x="0" y="0"/>
            <a:ext cx="6096000" cy="6857990"/>
          </a:xfrm>
          <a:prstGeom prst="rect">
            <a:avLst/>
          </a:prstGeom>
        </p:spPr>
      </p:pic>
    </p:spTree>
    <p:extLst>
      <p:ext uri="{BB962C8B-B14F-4D97-AF65-F5344CB8AC3E}">
        <p14:creationId xmlns:p14="http://schemas.microsoft.com/office/powerpoint/2010/main" val="17702750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lake surrounded by trees&#10;&#10;Description automatically generated">
            <a:extLst>
              <a:ext uri="{FF2B5EF4-FFF2-40B4-BE49-F238E27FC236}">
                <a16:creationId xmlns:a16="http://schemas.microsoft.com/office/drawing/2014/main" id="{CECFC1DF-D91A-DD65-6EEE-BE314DF0E72A}"/>
              </a:ext>
            </a:extLst>
          </p:cNvPr>
          <p:cNvPicPr>
            <a:picLocks noChangeAspect="1"/>
          </p:cNvPicPr>
          <p:nvPr/>
        </p:nvPicPr>
        <p:blipFill>
          <a:blip r:embed="rId3">
            <a:alphaModFix amt="50000"/>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0" y="0"/>
            <a:ext cx="12192000" cy="8128000"/>
          </a:xfrm>
          <a:prstGeom prst="rect">
            <a:avLst/>
          </a:prstGeom>
        </p:spPr>
      </p:pic>
      <p:sp>
        <p:nvSpPr>
          <p:cNvPr id="2" name="Title 1">
            <a:extLst>
              <a:ext uri="{FF2B5EF4-FFF2-40B4-BE49-F238E27FC236}">
                <a16:creationId xmlns:a16="http://schemas.microsoft.com/office/drawing/2014/main" id="{D127CD2D-E436-73F5-379C-63CBE2E067F8}"/>
              </a:ext>
            </a:extLst>
          </p:cNvPr>
          <p:cNvSpPr>
            <a:spLocks noGrp="1"/>
          </p:cNvSpPr>
          <p:nvPr>
            <p:ph type="title"/>
          </p:nvPr>
        </p:nvSpPr>
        <p:spPr>
          <a:xfrm>
            <a:off x="275492" y="318233"/>
            <a:ext cx="6523892" cy="1325563"/>
          </a:xfrm>
        </p:spPr>
        <p:txBody>
          <a:bodyPr/>
          <a:lstStyle/>
          <a:p>
            <a:r>
              <a:rPr lang="en-CA"/>
              <a:t>Land Acknowledgement</a:t>
            </a:r>
          </a:p>
        </p:txBody>
      </p:sp>
    </p:spTree>
    <p:extLst>
      <p:ext uri="{BB962C8B-B14F-4D97-AF65-F5344CB8AC3E}">
        <p14:creationId xmlns:p14="http://schemas.microsoft.com/office/powerpoint/2010/main" val="20320095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B298DD-2FE8-AAD4-1DFC-022C21C6CF67}"/>
              </a:ext>
            </a:extLst>
          </p:cNvPr>
          <p:cNvSpPr>
            <a:spLocks noGrp="1"/>
          </p:cNvSpPr>
          <p:nvPr>
            <p:ph type="title"/>
          </p:nvPr>
        </p:nvSpPr>
        <p:spPr/>
        <p:txBody>
          <a:bodyPr/>
          <a:lstStyle/>
          <a:p>
            <a:pPr marL="571500" indent="-571500">
              <a:buBlip>
                <a:blip r:embed="rId3"/>
              </a:buBlip>
            </a:pPr>
            <a:r>
              <a:rPr lang="en-CA" dirty="0"/>
              <a:t>Our Norms</a:t>
            </a:r>
          </a:p>
        </p:txBody>
      </p:sp>
      <p:sp>
        <p:nvSpPr>
          <p:cNvPr id="3" name="Content Placeholder 2">
            <a:extLst>
              <a:ext uri="{FF2B5EF4-FFF2-40B4-BE49-F238E27FC236}">
                <a16:creationId xmlns:a16="http://schemas.microsoft.com/office/drawing/2014/main" id="{61EFBB9D-5C23-0044-500A-A89E17527D0C}"/>
              </a:ext>
            </a:extLst>
          </p:cNvPr>
          <p:cNvSpPr>
            <a:spLocks noGrp="1"/>
          </p:cNvSpPr>
          <p:nvPr>
            <p:ph idx="1"/>
          </p:nvPr>
        </p:nvSpPr>
        <p:spPr/>
        <p:txBody>
          <a:bodyPr numCol="3"/>
          <a:lstStyle/>
          <a:p>
            <a:pPr lvl="1">
              <a:spcAft>
                <a:spcPts val="1200"/>
              </a:spcAft>
            </a:pPr>
            <a:r>
              <a:rPr lang="en-CA" dirty="0"/>
              <a:t>Insert norm here</a:t>
            </a:r>
          </a:p>
          <a:p>
            <a:pPr lvl="1">
              <a:spcAft>
                <a:spcPts val="1200"/>
              </a:spcAft>
            </a:pPr>
            <a:r>
              <a:rPr lang="en-CA" dirty="0"/>
              <a:t>Insert norm here</a:t>
            </a:r>
          </a:p>
          <a:p>
            <a:pPr lvl="1">
              <a:spcAft>
                <a:spcPts val="1200"/>
              </a:spcAft>
            </a:pPr>
            <a:r>
              <a:rPr lang="en-CA" dirty="0"/>
              <a:t>Insert norm here</a:t>
            </a:r>
          </a:p>
          <a:p>
            <a:pPr lvl="1">
              <a:spcAft>
                <a:spcPts val="1200"/>
              </a:spcAft>
            </a:pPr>
            <a:r>
              <a:rPr lang="en-CA" dirty="0"/>
              <a:t>Insert norm here</a:t>
            </a:r>
          </a:p>
          <a:p>
            <a:pPr lvl="1">
              <a:spcAft>
                <a:spcPts val="1200"/>
              </a:spcAft>
            </a:pPr>
            <a:r>
              <a:rPr lang="en-CA" dirty="0"/>
              <a:t>Insert norm here</a:t>
            </a:r>
          </a:p>
          <a:p>
            <a:pPr lvl="1">
              <a:spcAft>
                <a:spcPts val="1200"/>
              </a:spcAft>
            </a:pPr>
            <a:r>
              <a:rPr lang="en-CA" dirty="0"/>
              <a:t>Insert norm here</a:t>
            </a:r>
          </a:p>
          <a:p>
            <a:pPr lvl="1">
              <a:spcAft>
                <a:spcPts val="1200"/>
              </a:spcAft>
            </a:pPr>
            <a:r>
              <a:rPr lang="en-CA" dirty="0"/>
              <a:t>Insert norm here</a:t>
            </a:r>
          </a:p>
          <a:p>
            <a:pPr lvl="1">
              <a:spcAft>
                <a:spcPts val="1200"/>
              </a:spcAft>
            </a:pPr>
            <a:r>
              <a:rPr lang="en-CA" dirty="0"/>
              <a:t>Insert norm here</a:t>
            </a:r>
          </a:p>
          <a:p>
            <a:pPr lvl="1">
              <a:spcAft>
                <a:spcPts val="1200"/>
              </a:spcAft>
            </a:pPr>
            <a:r>
              <a:rPr lang="en-CA" dirty="0"/>
              <a:t>Insert norm here</a:t>
            </a:r>
          </a:p>
          <a:p>
            <a:pPr marL="457200" lvl="1" indent="0">
              <a:buNone/>
            </a:pPr>
            <a:endParaRPr lang="en-CA" dirty="0"/>
          </a:p>
          <a:p>
            <a:pPr lvl="1"/>
            <a:endParaRPr lang="en-CA" dirty="0"/>
          </a:p>
        </p:txBody>
      </p:sp>
    </p:spTree>
    <p:extLst>
      <p:ext uri="{BB962C8B-B14F-4D97-AF65-F5344CB8AC3E}">
        <p14:creationId xmlns:p14="http://schemas.microsoft.com/office/powerpoint/2010/main" val="395536362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BD4A3-B04F-7A90-62C6-098DAF60DB6F}"/>
              </a:ext>
            </a:extLst>
          </p:cNvPr>
          <p:cNvSpPr>
            <a:spLocks noGrp="1"/>
          </p:cNvSpPr>
          <p:nvPr>
            <p:ph type="title"/>
          </p:nvPr>
        </p:nvSpPr>
        <p:spPr>
          <a:xfrm>
            <a:off x="5692140" y="365125"/>
            <a:ext cx="5661660" cy="1325563"/>
          </a:xfrm>
        </p:spPr>
        <p:txBody>
          <a:bodyPr/>
          <a:lstStyle/>
          <a:p>
            <a:pPr marL="571500" indent="-571500" algn="r">
              <a:buBlip>
                <a:blip r:embed="rId3"/>
              </a:buBlip>
            </a:pPr>
            <a:r>
              <a:rPr lang="en-CA" dirty="0"/>
              <a:t>Twister Check In</a:t>
            </a:r>
          </a:p>
        </p:txBody>
      </p:sp>
      <p:sp>
        <p:nvSpPr>
          <p:cNvPr id="3" name="Content Placeholder 2">
            <a:extLst>
              <a:ext uri="{FF2B5EF4-FFF2-40B4-BE49-F238E27FC236}">
                <a16:creationId xmlns:a16="http://schemas.microsoft.com/office/drawing/2014/main" id="{77B32714-4C68-95B0-391A-000DA49EE799}"/>
              </a:ext>
            </a:extLst>
          </p:cNvPr>
          <p:cNvSpPr>
            <a:spLocks noGrp="1"/>
          </p:cNvSpPr>
          <p:nvPr>
            <p:ph idx="1"/>
          </p:nvPr>
        </p:nvSpPr>
        <p:spPr>
          <a:xfrm>
            <a:off x="5692140" y="1825625"/>
            <a:ext cx="5661660" cy="4351338"/>
          </a:xfrm>
        </p:spPr>
        <p:txBody>
          <a:bodyPr>
            <a:normAutofit fontScale="77500" lnSpcReduction="20000"/>
          </a:bodyPr>
          <a:lstStyle/>
          <a:p>
            <a:pPr marL="0" indent="0">
              <a:buNone/>
            </a:pPr>
            <a:r>
              <a:rPr lang="en-US" sz="2800" b="1" dirty="0">
                <a:solidFill>
                  <a:srgbClr val="C53C3F"/>
                </a:solidFill>
                <a:ea typeface="+mn-lt"/>
                <a:cs typeface="+mn-lt"/>
              </a:rPr>
              <a:t>Red</a:t>
            </a:r>
            <a:r>
              <a:rPr lang="en-US" sz="2800" b="1" dirty="0">
                <a:ea typeface="+mn-lt"/>
                <a:cs typeface="+mn-lt"/>
              </a:rPr>
              <a:t> = challenges / worries – </a:t>
            </a:r>
            <a:r>
              <a:rPr lang="en-US" sz="2800" dirty="0">
                <a:ea typeface="+mn-lt"/>
                <a:cs typeface="+mn-lt"/>
              </a:rPr>
              <a:t>that you are carrying into this workshop</a:t>
            </a:r>
            <a:endParaRPr lang="en-US" dirty="0"/>
          </a:p>
          <a:p>
            <a:endParaRPr lang="en-US" sz="2800" b="1" dirty="0">
              <a:solidFill>
                <a:srgbClr val="7DAD38"/>
              </a:solidFill>
            </a:endParaRPr>
          </a:p>
          <a:p>
            <a:pPr marL="0" indent="0">
              <a:buNone/>
            </a:pPr>
            <a:r>
              <a:rPr lang="en-US" sz="2800" b="1" dirty="0">
                <a:solidFill>
                  <a:srgbClr val="7DAD38"/>
                </a:solidFill>
              </a:rPr>
              <a:t>Green</a:t>
            </a:r>
            <a:r>
              <a:rPr lang="en-US" sz="2800" b="1" dirty="0"/>
              <a:t> = change / learning – </a:t>
            </a:r>
            <a:r>
              <a:rPr lang="en-US" sz="2800" dirty="0"/>
              <a:t>a change you've made since Momentum (module 2) that you are excited about</a:t>
            </a:r>
            <a:endParaRPr lang="en-US" dirty="0"/>
          </a:p>
          <a:p>
            <a:endParaRPr lang="en-US" sz="2800" b="1" dirty="0"/>
          </a:p>
          <a:p>
            <a:pPr marL="0" indent="0">
              <a:buNone/>
            </a:pPr>
            <a:r>
              <a:rPr lang="en-US" sz="2800" b="1" dirty="0">
                <a:solidFill>
                  <a:srgbClr val="F5E908"/>
                </a:solidFill>
              </a:rPr>
              <a:t>Yellow</a:t>
            </a:r>
            <a:r>
              <a:rPr lang="en-US" sz="2800" b="1" dirty="0"/>
              <a:t> = supports / allies – </a:t>
            </a:r>
            <a:r>
              <a:rPr lang="en-US" sz="2800" dirty="0"/>
              <a:t>some of the supports and allies you've connected with since Momentum</a:t>
            </a:r>
          </a:p>
          <a:p>
            <a:pPr marL="0" indent="0">
              <a:buNone/>
            </a:pPr>
            <a:endParaRPr lang="en-US" sz="2800" b="1" dirty="0"/>
          </a:p>
          <a:p>
            <a:pPr marL="0" indent="0">
              <a:buNone/>
            </a:pPr>
            <a:r>
              <a:rPr lang="en-US" sz="2800" b="1" dirty="0">
                <a:solidFill>
                  <a:srgbClr val="447CBB"/>
                </a:solidFill>
              </a:rPr>
              <a:t>Blue</a:t>
            </a:r>
            <a:r>
              <a:rPr lang="en-US" sz="2800" b="1" dirty="0"/>
              <a:t> = blue sky thinking / hopes for the future - </a:t>
            </a:r>
            <a:r>
              <a:rPr lang="en-US" sz="2800" dirty="0"/>
              <a:t>what you hope to get out of this module</a:t>
            </a:r>
            <a:r>
              <a:rPr lang="en-US" sz="2800" b="1" dirty="0"/>
              <a:t> </a:t>
            </a:r>
            <a:endParaRPr lang="en-US" sz="2800" b="1" dirty="0">
              <a:cs typeface="Calibri"/>
            </a:endParaRPr>
          </a:p>
        </p:txBody>
      </p:sp>
      <p:pic>
        <p:nvPicPr>
          <p:cNvPr id="4" name="Picture 3">
            <a:extLst>
              <a:ext uri="{FF2B5EF4-FFF2-40B4-BE49-F238E27FC236}">
                <a16:creationId xmlns:a16="http://schemas.microsoft.com/office/drawing/2014/main" id="{A482B877-F625-98CE-E548-9C9740EA3185}"/>
              </a:ext>
            </a:extLst>
          </p:cNvPr>
          <p:cNvPicPr>
            <a:picLocks noChangeAspect="1"/>
          </p:cNvPicPr>
          <p:nvPr/>
        </p:nvPicPr>
        <p:blipFill>
          <a:blip r:embed="rId4">
            <a:alphaModFix/>
            <a:extLst>
              <a:ext uri="{28A0092B-C50C-407E-A947-70E740481C1C}">
                <a14:useLocalDpi xmlns:a14="http://schemas.microsoft.com/office/drawing/2010/main" val="0"/>
              </a:ext>
            </a:extLst>
          </a:blip>
          <a:stretch>
            <a:fillRect/>
          </a:stretch>
        </p:blipFill>
        <p:spPr>
          <a:xfrm>
            <a:off x="838200" y="891064"/>
            <a:ext cx="3890811" cy="5075872"/>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F8829302-43BD-60DD-FEB4-435B70A1DEC6}"/>
              </a:ext>
            </a:extLst>
          </p:cNvPr>
          <p:cNvPicPr>
            <a:picLocks noChangeAspect="1"/>
          </p:cNvPicPr>
          <p:nvPr/>
        </p:nvPicPr>
        <p:blipFill rotWithShape="1">
          <a:blip r:embed="rId5">
            <a:extLst>
              <a:ext uri="{28A0092B-C50C-407E-A947-70E740481C1C}">
                <a14:useLocalDpi xmlns:a14="http://schemas.microsoft.com/office/drawing/2010/main" val="0"/>
              </a:ext>
            </a:extLst>
          </a:blip>
          <a:srcRect l="24926" r="24878"/>
          <a:stretch/>
        </p:blipFill>
        <p:spPr>
          <a:xfrm>
            <a:off x="1906423" y="2558579"/>
            <a:ext cx="1788899" cy="174084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1047379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00294D-AEA4-666A-40A9-4C1446588421}"/>
              </a:ext>
            </a:extLst>
          </p:cNvPr>
          <p:cNvSpPr>
            <a:spLocks noGrp="1"/>
          </p:cNvSpPr>
          <p:nvPr>
            <p:ph type="title"/>
          </p:nvPr>
        </p:nvSpPr>
        <p:spPr/>
        <p:txBody>
          <a:bodyPr/>
          <a:lstStyle/>
          <a:p>
            <a:pPr marL="571500" indent="-571500">
              <a:buBlip>
                <a:blip r:embed="rId3"/>
              </a:buBlip>
            </a:pPr>
            <a:r>
              <a:rPr lang="en-CA" dirty="0"/>
              <a:t>Purpose and Goals </a:t>
            </a:r>
            <a:br>
              <a:rPr lang="en-CA" dirty="0"/>
            </a:br>
            <a:r>
              <a:rPr lang="en-CA" dirty="0"/>
              <a:t>of Momentum+</a:t>
            </a:r>
          </a:p>
        </p:txBody>
      </p:sp>
      <p:sp>
        <p:nvSpPr>
          <p:cNvPr id="3" name="Content Placeholder 2">
            <a:extLst>
              <a:ext uri="{FF2B5EF4-FFF2-40B4-BE49-F238E27FC236}">
                <a16:creationId xmlns:a16="http://schemas.microsoft.com/office/drawing/2014/main" id="{B620A775-B68F-95BF-F421-B435E54A6EFC}"/>
              </a:ext>
            </a:extLst>
          </p:cNvPr>
          <p:cNvSpPr>
            <a:spLocks noGrp="1"/>
          </p:cNvSpPr>
          <p:nvPr>
            <p:ph idx="1"/>
          </p:nvPr>
        </p:nvSpPr>
        <p:spPr>
          <a:xfrm>
            <a:off x="199292" y="2083533"/>
            <a:ext cx="11793415" cy="3719390"/>
          </a:xfrm>
        </p:spPr>
        <p:txBody>
          <a:bodyPr>
            <a:normAutofit/>
          </a:bodyPr>
          <a:lstStyle/>
          <a:p>
            <a:pPr lvl="1">
              <a:spcAft>
                <a:spcPts val="1200"/>
              </a:spcAft>
            </a:pPr>
            <a:r>
              <a:rPr lang="en-US" dirty="0"/>
              <a:t>To provide supports, encouragement and motivation to implement our Action Plan and achieve our identified goals </a:t>
            </a:r>
          </a:p>
          <a:p>
            <a:pPr lvl="1">
              <a:spcAft>
                <a:spcPts val="1200"/>
              </a:spcAft>
            </a:pPr>
            <a:r>
              <a:rPr lang="en-US" dirty="0"/>
              <a:t>To help us maintain and tap into the positive support systems we've created throughout the program and provide us with opportunities to expand our support networks </a:t>
            </a:r>
          </a:p>
          <a:p>
            <a:pPr lvl="1">
              <a:spcAft>
                <a:spcPts val="1200"/>
              </a:spcAft>
            </a:pPr>
            <a:r>
              <a:rPr lang="en-US" dirty="0"/>
              <a:t>To provide opportunities to learn about community resources that can support us with the actions we want to take</a:t>
            </a:r>
          </a:p>
          <a:p>
            <a:pPr lvl="1">
              <a:spcAft>
                <a:spcPts val="1200"/>
              </a:spcAft>
            </a:pPr>
            <a:r>
              <a:rPr lang="en-US" dirty="0"/>
              <a:t>To help us to stay connected and supporting each other as a group</a:t>
            </a:r>
          </a:p>
          <a:p>
            <a:pPr marL="0" indent="0">
              <a:buNone/>
            </a:pPr>
            <a:endParaRPr lang="en-CA" dirty="0"/>
          </a:p>
        </p:txBody>
      </p:sp>
    </p:spTree>
    <p:extLst>
      <p:ext uri="{BB962C8B-B14F-4D97-AF65-F5344CB8AC3E}">
        <p14:creationId xmlns:p14="http://schemas.microsoft.com/office/powerpoint/2010/main" val="367452460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CE9C9A-4D7B-970D-5ECC-6455AB1522F5}"/>
              </a:ext>
            </a:extLst>
          </p:cNvPr>
          <p:cNvSpPr>
            <a:spLocks noGrp="1"/>
          </p:cNvSpPr>
          <p:nvPr>
            <p:ph type="title"/>
          </p:nvPr>
        </p:nvSpPr>
        <p:spPr/>
        <p:txBody>
          <a:bodyPr/>
          <a:lstStyle/>
          <a:p>
            <a:pPr marL="571500" indent="-571500">
              <a:buBlip>
                <a:blip r:embed="rId3"/>
              </a:buBlip>
            </a:pPr>
            <a:r>
              <a:rPr lang="en-CA" dirty="0"/>
              <a:t>Momentum+ Schedule</a:t>
            </a:r>
          </a:p>
        </p:txBody>
      </p:sp>
      <p:sp>
        <p:nvSpPr>
          <p:cNvPr id="3" name="Text Placeholder 2">
            <a:extLst>
              <a:ext uri="{FF2B5EF4-FFF2-40B4-BE49-F238E27FC236}">
                <a16:creationId xmlns:a16="http://schemas.microsoft.com/office/drawing/2014/main" id="{04B2C792-99C0-7531-2ED9-D65E4F656B37}"/>
              </a:ext>
            </a:extLst>
          </p:cNvPr>
          <p:cNvSpPr>
            <a:spLocks noGrp="1"/>
          </p:cNvSpPr>
          <p:nvPr>
            <p:ph type="body" sz="quarter" idx="10"/>
          </p:nvPr>
        </p:nvSpPr>
        <p:spPr/>
        <p:txBody>
          <a:bodyPr/>
          <a:lstStyle/>
          <a:p>
            <a:r>
              <a:rPr lang="en-CA" i="1" dirty="0"/>
              <a:t>Insert your momentum+ schedule here with dates and times of workshops to review with everyone </a:t>
            </a:r>
          </a:p>
        </p:txBody>
      </p:sp>
    </p:spTree>
    <p:extLst>
      <p:ext uri="{BB962C8B-B14F-4D97-AF65-F5344CB8AC3E}">
        <p14:creationId xmlns:p14="http://schemas.microsoft.com/office/powerpoint/2010/main" val="31654027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5A3F9C48-C0B3-AA31-D615-70A0EC84BD76}"/>
              </a:ext>
            </a:extLst>
          </p:cNvPr>
          <p:cNvGraphicFramePr/>
          <p:nvPr/>
        </p:nvGraphicFramePr>
        <p:xfrm>
          <a:off x="120770" y="1984074"/>
          <a:ext cx="11899236" cy="48739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a:extLst>
              <a:ext uri="{FF2B5EF4-FFF2-40B4-BE49-F238E27FC236}">
                <a16:creationId xmlns:a16="http://schemas.microsoft.com/office/drawing/2014/main" id="{30FFBAE3-1FF2-2DA8-3034-FD5CF19D785B}"/>
              </a:ext>
            </a:extLst>
          </p:cNvPr>
          <p:cNvSpPr>
            <a:spLocks noGrp="1"/>
          </p:cNvSpPr>
          <p:nvPr>
            <p:ph type="title"/>
          </p:nvPr>
        </p:nvSpPr>
        <p:spPr>
          <a:xfrm>
            <a:off x="350356" y="286603"/>
            <a:ext cx="11440064" cy="2208632"/>
          </a:xfrm>
        </p:spPr>
        <p:txBody>
          <a:bodyPr>
            <a:normAutofit fontScale="90000"/>
          </a:bodyPr>
          <a:lstStyle/>
          <a:p>
            <a:pPr marL="0" indent="0" algn="ctr"/>
            <a:r>
              <a:rPr lang="en-CA" b="1" dirty="0">
                <a:solidFill>
                  <a:schemeClr val="tx2"/>
                </a:solidFill>
              </a:rPr>
              <a:t>We will use our Power Boxes throughout all 3 modules of the IM&amp;M+ program.</a:t>
            </a:r>
            <a:br>
              <a:rPr lang="en-CA" b="1" dirty="0">
                <a:solidFill>
                  <a:schemeClr val="tx2"/>
                </a:solidFill>
              </a:rPr>
            </a:br>
            <a:endParaRPr lang="en-CA" dirty="0">
              <a:solidFill>
                <a:schemeClr val="tx2"/>
              </a:solidFill>
            </a:endParaRPr>
          </a:p>
        </p:txBody>
      </p:sp>
    </p:spTree>
    <p:extLst>
      <p:ext uri="{BB962C8B-B14F-4D97-AF65-F5344CB8AC3E}">
        <p14:creationId xmlns:p14="http://schemas.microsoft.com/office/powerpoint/2010/main" val="129054314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BD4A3-B04F-7A90-62C6-098DAF60DB6F}"/>
              </a:ext>
            </a:extLst>
          </p:cNvPr>
          <p:cNvSpPr>
            <a:spLocks noGrp="1"/>
          </p:cNvSpPr>
          <p:nvPr>
            <p:ph type="title"/>
          </p:nvPr>
        </p:nvSpPr>
        <p:spPr>
          <a:xfrm>
            <a:off x="5692140" y="365125"/>
            <a:ext cx="5661660" cy="1325563"/>
          </a:xfrm>
        </p:spPr>
        <p:txBody>
          <a:bodyPr/>
          <a:lstStyle/>
          <a:p>
            <a:pPr marL="571500" indent="-571500" algn="r">
              <a:buBlip>
                <a:blip r:embed="rId3"/>
              </a:buBlip>
            </a:pPr>
            <a:r>
              <a:rPr lang="en-CA" dirty="0"/>
              <a:t>Twister Check In</a:t>
            </a:r>
          </a:p>
        </p:txBody>
      </p:sp>
      <p:sp>
        <p:nvSpPr>
          <p:cNvPr id="3" name="Content Placeholder 2">
            <a:extLst>
              <a:ext uri="{FF2B5EF4-FFF2-40B4-BE49-F238E27FC236}">
                <a16:creationId xmlns:a16="http://schemas.microsoft.com/office/drawing/2014/main" id="{77B32714-4C68-95B0-391A-000DA49EE799}"/>
              </a:ext>
            </a:extLst>
          </p:cNvPr>
          <p:cNvSpPr>
            <a:spLocks noGrp="1"/>
          </p:cNvSpPr>
          <p:nvPr>
            <p:ph idx="1"/>
          </p:nvPr>
        </p:nvSpPr>
        <p:spPr>
          <a:xfrm>
            <a:off x="5692140" y="1615597"/>
            <a:ext cx="5661660" cy="4877277"/>
          </a:xfrm>
        </p:spPr>
        <p:txBody>
          <a:bodyPr>
            <a:normAutofit fontScale="92500" lnSpcReduction="10000"/>
          </a:bodyPr>
          <a:lstStyle/>
          <a:p>
            <a:pPr marL="0" indent="0">
              <a:buNone/>
            </a:pPr>
            <a:r>
              <a:rPr lang="en-US" sz="2000" b="1" dirty="0">
                <a:solidFill>
                  <a:srgbClr val="C53C3F"/>
                </a:solidFill>
                <a:ea typeface="+mn-lt"/>
                <a:cs typeface="+mn-lt"/>
              </a:rPr>
              <a:t>Red</a:t>
            </a:r>
            <a:r>
              <a:rPr lang="en-US" sz="2000" b="1" dirty="0">
                <a:ea typeface="+mn-lt"/>
                <a:cs typeface="+mn-lt"/>
              </a:rPr>
              <a:t> = challenges / worries – </a:t>
            </a:r>
            <a:r>
              <a:rPr lang="en-US" sz="2000" dirty="0">
                <a:ea typeface="+mn-lt"/>
                <a:cs typeface="+mn-lt"/>
              </a:rPr>
              <a:t>that you have about taking the next step in your action plan (or challenges / worries you want support that aren’t related to your action plan)</a:t>
            </a:r>
            <a:endParaRPr lang="en-US" sz="2000" dirty="0"/>
          </a:p>
          <a:p>
            <a:endParaRPr lang="en-US" sz="2000" b="1" dirty="0">
              <a:solidFill>
                <a:srgbClr val="7DAD38"/>
              </a:solidFill>
            </a:endParaRPr>
          </a:p>
          <a:p>
            <a:pPr marL="0" indent="0">
              <a:buNone/>
            </a:pPr>
            <a:r>
              <a:rPr lang="en-US" sz="2000" b="1" dirty="0">
                <a:solidFill>
                  <a:srgbClr val="7DAD38"/>
                </a:solidFill>
              </a:rPr>
              <a:t>Green</a:t>
            </a:r>
            <a:r>
              <a:rPr lang="en-US" sz="2000" b="1" dirty="0"/>
              <a:t> = change / learning – </a:t>
            </a:r>
            <a:r>
              <a:rPr lang="en-US" sz="2000" dirty="0"/>
              <a:t>a change you've made since we last met that you are excited about</a:t>
            </a:r>
          </a:p>
          <a:p>
            <a:endParaRPr lang="en-US" sz="2000" b="1" dirty="0"/>
          </a:p>
          <a:p>
            <a:pPr marL="0" indent="0">
              <a:buNone/>
            </a:pPr>
            <a:r>
              <a:rPr lang="en-US" sz="2000" b="1" dirty="0">
                <a:solidFill>
                  <a:srgbClr val="F5E908"/>
                </a:solidFill>
              </a:rPr>
              <a:t>Yellow</a:t>
            </a:r>
            <a:r>
              <a:rPr lang="en-US" sz="2000" b="1" dirty="0"/>
              <a:t> = supports / allies – </a:t>
            </a:r>
            <a:r>
              <a:rPr lang="en-US" sz="2000" dirty="0"/>
              <a:t>some of the supports and allies you've connected with since we last met</a:t>
            </a:r>
          </a:p>
          <a:p>
            <a:pPr marL="0" indent="0">
              <a:buNone/>
            </a:pPr>
            <a:endParaRPr lang="en-US" sz="2000" b="1" dirty="0"/>
          </a:p>
          <a:p>
            <a:pPr marL="0" indent="0">
              <a:buNone/>
            </a:pPr>
            <a:r>
              <a:rPr lang="en-US" sz="2000" b="1" dirty="0">
                <a:solidFill>
                  <a:srgbClr val="447CBB"/>
                </a:solidFill>
              </a:rPr>
              <a:t>Blue</a:t>
            </a:r>
            <a:r>
              <a:rPr lang="en-US" sz="2000" b="1" dirty="0"/>
              <a:t> = blue sky thinking / hopes for the future - </a:t>
            </a:r>
            <a:r>
              <a:rPr lang="en-US" sz="2000" dirty="0"/>
              <a:t>any hopes you have for yourself, others or todays workshop</a:t>
            </a:r>
            <a:endParaRPr lang="en-US" sz="2000" b="1" dirty="0">
              <a:cs typeface="Calibri"/>
            </a:endParaRPr>
          </a:p>
        </p:txBody>
      </p:sp>
      <p:pic>
        <p:nvPicPr>
          <p:cNvPr id="4" name="Picture 3">
            <a:extLst>
              <a:ext uri="{FF2B5EF4-FFF2-40B4-BE49-F238E27FC236}">
                <a16:creationId xmlns:a16="http://schemas.microsoft.com/office/drawing/2014/main" id="{A482B877-F625-98CE-E548-9C9740EA3185}"/>
              </a:ext>
            </a:extLst>
          </p:cNvPr>
          <p:cNvPicPr>
            <a:picLocks noChangeAspect="1"/>
          </p:cNvPicPr>
          <p:nvPr/>
        </p:nvPicPr>
        <p:blipFill>
          <a:blip r:embed="rId4">
            <a:alphaModFix/>
            <a:extLst>
              <a:ext uri="{28A0092B-C50C-407E-A947-70E740481C1C}">
                <a14:useLocalDpi xmlns:a14="http://schemas.microsoft.com/office/drawing/2010/main" val="0"/>
              </a:ext>
            </a:extLst>
          </a:blip>
          <a:stretch>
            <a:fillRect/>
          </a:stretch>
        </p:blipFill>
        <p:spPr>
          <a:xfrm>
            <a:off x="838200" y="891064"/>
            <a:ext cx="3890811" cy="5075872"/>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F8829302-43BD-60DD-FEB4-435B70A1DEC6}"/>
              </a:ext>
            </a:extLst>
          </p:cNvPr>
          <p:cNvPicPr>
            <a:picLocks noChangeAspect="1"/>
          </p:cNvPicPr>
          <p:nvPr/>
        </p:nvPicPr>
        <p:blipFill rotWithShape="1">
          <a:blip r:embed="rId5">
            <a:extLst>
              <a:ext uri="{28A0092B-C50C-407E-A947-70E740481C1C}">
                <a14:useLocalDpi xmlns:a14="http://schemas.microsoft.com/office/drawing/2010/main" val="0"/>
              </a:ext>
            </a:extLst>
          </a:blip>
          <a:srcRect l="24926" r="24878"/>
          <a:stretch/>
        </p:blipFill>
        <p:spPr>
          <a:xfrm>
            <a:off x="1906423" y="2558579"/>
            <a:ext cx="1788899" cy="174084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7170195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5D6508-C299-0FC8-CF2F-756C4854CE7A}"/>
              </a:ext>
            </a:extLst>
          </p:cNvPr>
          <p:cNvSpPr>
            <a:spLocks noGrp="1"/>
          </p:cNvSpPr>
          <p:nvPr>
            <p:ph type="ctrTitle"/>
          </p:nvPr>
        </p:nvSpPr>
        <p:spPr>
          <a:xfrm>
            <a:off x="1193074" y="2191334"/>
            <a:ext cx="9805851" cy="2387600"/>
          </a:xfrm>
        </p:spPr>
        <p:txBody>
          <a:bodyPr>
            <a:normAutofit fontScale="90000"/>
          </a:bodyPr>
          <a:lstStyle/>
          <a:p>
            <a:r>
              <a:rPr lang="en-CA" dirty="0"/>
              <a:t>Sustaining and Activating Our Connections</a:t>
            </a:r>
          </a:p>
        </p:txBody>
      </p:sp>
      <p:sp>
        <p:nvSpPr>
          <p:cNvPr id="3" name="Subtitle 2">
            <a:extLst>
              <a:ext uri="{FF2B5EF4-FFF2-40B4-BE49-F238E27FC236}">
                <a16:creationId xmlns:a16="http://schemas.microsoft.com/office/drawing/2014/main" id="{C6D362A6-6C3E-5751-B985-CED1B7A01573}"/>
              </a:ext>
            </a:extLst>
          </p:cNvPr>
          <p:cNvSpPr>
            <a:spLocks noGrp="1"/>
          </p:cNvSpPr>
          <p:nvPr>
            <p:ph type="subTitle" idx="1"/>
          </p:nvPr>
        </p:nvSpPr>
        <p:spPr/>
        <p:txBody>
          <a:bodyPr/>
          <a:lstStyle/>
          <a:p>
            <a:r>
              <a:rPr lang="en-CA" dirty="0"/>
              <a:t>Momentum+ Day 5 </a:t>
            </a:r>
          </a:p>
        </p:txBody>
      </p:sp>
    </p:spTree>
    <p:extLst>
      <p:ext uri="{BB962C8B-B14F-4D97-AF65-F5344CB8AC3E}">
        <p14:creationId xmlns:p14="http://schemas.microsoft.com/office/powerpoint/2010/main" val="7496809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BD4A3-B04F-7A90-62C6-098DAF60DB6F}"/>
              </a:ext>
            </a:extLst>
          </p:cNvPr>
          <p:cNvSpPr>
            <a:spLocks noGrp="1"/>
          </p:cNvSpPr>
          <p:nvPr>
            <p:ph type="title"/>
          </p:nvPr>
        </p:nvSpPr>
        <p:spPr>
          <a:xfrm>
            <a:off x="5391694" y="290035"/>
            <a:ext cx="5661660" cy="1325563"/>
          </a:xfrm>
        </p:spPr>
        <p:txBody>
          <a:bodyPr/>
          <a:lstStyle/>
          <a:p>
            <a:pPr marL="571500" indent="-571500" algn="r">
              <a:buBlip>
                <a:blip r:embed="rId3"/>
              </a:buBlip>
            </a:pPr>
            <a:r>
              <a:rPr lang="en-CA" dirty="0"/>
              <a:t>Twister Check In</a:t>
            </a:r>
          </a:p>
        </p:txBody>
      </p:sp>
      <p:sp>
        <p:nvSpPr>
          <p:cNvPr id="3" name="Content Placeholder 2">
            <a:extLst>
              <a:ext uri="{FF2B5EF4-FFF2-40B4-BE49-F238E27FC236}">
                <a16:creationId xmlns:a16="http://schemas.microsoft.com/office/drawing/2014/main" id="{77B32714-4C68-95B0-391A-000DA49EE799}"/>
              </a:ext>
            </a:extLst>
          </p:cNvPr>
          <p:cNvSpPr>
            <a:spLocks noGrp="1"/>
          </p:cNvSpPr>
          <p:nvPr>
            <p:ph idx="1"/>
          </p:nvPr>
        </p:nvSpPr>
        <p:spPr>
          <a:xfrm>
            <a:off x="5391694" y="1690688"/>
            <a:ext cx="5661660" cy="4877277"/>
          </a:xfrm>
        </p:spPr>
        <p:txBody>
          <a:bodyPr>
            <a:normAutofit lnSpcReduction="10000"/>
          </a:bodyPr>
          <a:lstStyle/>
          <a:p>
            <a:pPr marL="0" indent="0">
              <a:buNone/>
            </a:pPr>
            <a:r>
              <a:rPr lang="en-US" sz="2000" b="1" dirty="0">
                <a:solidFill>
                  <a:srgbClr val="C53C3F"/>
                </a:solidFill>
                <a:ea typeface="+mn-lt"/>
                <a:cs typeface="+mn-lt"/>
              </a:rPr>
              <a:t>Red</a:t>
            </a:r>
            <a:r>
              <a:rPr lang="en-US" sz="2000" b="1" dirty="0">
                <a:ea typeface="+mn-lt"/>
                <a:cs typeface="+mn-lt"/>
              </a:rPr>
              <a:t> = challenges / worries – </a:t>
            </a:r>
            <a:r>
              <a:rPr lang="en-US" sz="2000" dirty="0">
                <a:ea typeface="+mn-lt"/>
                <a:cs typeface="+mn-lt"/>
              </a:rPr>
              <a:t>about taking the next steps / the end of the program</a:t>
            </a:r>
            <a:endParaRPr lang="en-US" sz="2000" dirty="0"/>
          </a:p>
          <a:p>
            <a:endParaRPr lang="en-US" sz="2000" b="1" dirty="0">
              <a:solidFill>
                <a:srgbClr val="7DAD38"/>
              </a:solidFill>
            </a:endParaRPr>
          </a:p>
          <a:p>
            <a:pPr marL="0" indent="0">
              <a:buNone/>
            </a:pPr>
            <a:r>
              <a:rPr lang="en-US" sz="2000" b="1" dirty="0">
                <a:solidFill>
                  <a:srgbClr val="7DAD38"/>
                </a:solidFill>
              </a:rPr>
              <a:t>Green</a:t>
            </a:r>
            <a:r>
              <a:rPr lang="en-US" sz="2000" b="1" dirty="0"/>
              <a:t> = change / learning – </a:t>
            </a:r>
            <a:r>
              <a:rPr lang="en-US" sz="2000" dirty="0"/>
              <a:t>strategies or you will use to sustain your motivation and support networks </a:t>
            </a:r>
          </a:p>
          <a:p>
            <a:endParaRPr lang="en-US" sz="2000" b="1" dirty="0"/>
          </a:p>
          <a:p>
            <a:pPr marL="0" indent="0">
              <a:buNone/>
            </a:pPr>
            <a:r>
              <a:rPr lang="en-US" sz="2000" b="1" dirty="0">
                <a:solidFill>
                  <a:srgbClr val="F5E908"/>
                </a:solidFill>
              </a:rPr>
              <a:t>Yellow</a:t>
            </a:r>
            <a:r>
              <a:rPr lang="en-US" sz="2000" b="1" dirty="0"/>
              <a:t> = supports / allies – </a:t>
            </a:r>
            <a:r>
              <a:rPr lang="en-US" sz="2000" dirty="0"/>
              <a:t>that you will sustain and grow that will encourage you to keep moving forward</a:t>
            </a:r>
          </a:p>
          <a:p>
            <a:pPr marL="0" indent="0">
              <a:buNone/>
            </a:pPr>
            <a:endParaRPr lang="en-US" sz="2000" b="1" dirty="0"/>
          </a:p>
          <a:p>
            <a:pPr marL="0" indent="0">
              <a:buNone/>
            </a:pPr>
            <a:r>
              <a:rPr lang="en-US" sz="2000" b="1" dirty="0">
                <a:solidFill>
                  <a:srgbClr val="447CBB"/>
                </a:solidFill>
              </a:rPr>
              <a:t>Blue</a:t>
            </a:r>
            <a:r>
              <a:rPr lang="en-US" sz="2000" b="1" dirty="0"/>
              <a:t> = blue sky thinking / hopes for the future - </a:t>
            </a:r>
            <a:r>
              <a:rPr lang="en-US" sz="2000" dirty="0"/>
              <a:t>what you hope for yourself and/or the group as you move forward from the program,</a:t>
            </a:r>
            <a:endParaRPr lang="en-US" sz="2000" b="1" dirty="0">
              <a:cs typeface="Calibri"/>
            </a:endParaRPr>
          </a:p>
        </p:txBody>
      </p:sp>
      <p:pic>
        <p:nvPicPr>
          <p:cNvPr id="4" name="Picture 3">
            <a:extLst>
              <a:ext uri="{FF2B5EF4-FFF2-40B4-BE49-F238E27FC236}">
                <a16:creationId xmlns:a16="http://schemas.microsoft.com/office/drawing/2014/main" id="{A482B877-F625-98CE-E548-9C9740EA3185}"/>
              </a:ext>
            </a:extLst>
          </p:cNvPr>
          <p:cNvPicPr>
            <a:picLocks noChangeAspect="1"/>
          </p:cNvPicPr>
          <p:nvPr/>
        </p:nvPicPr>
        <p:blipFill>
          <a:blip r:embed="rId4">
            <a:alphaModFix/>
            <a:extLst>
              <a:ext uri="{28A0092B-C50C-407E-A947-70E740481C1C}">
                <a14:useLocalDpi xmlns:a14="http://schemas.microsoft.com/office/drawing/2010/main" val="0"/>
              </a:ext>
            </a:extLst>
          </a:blip>
          <a:stretch>
            <a:fillRect/>
          </a:stretch>
        </p:blipFill>
        <p:spPr>
          <a:xfrm>
            <a:off x="838200" y="891064"/>
            <a:ext cx="3890811" cy="5075872"/>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F8829302-43BD-60DD-FEB4-435B70A1DEC6}"/>
              </a:ext>
            </a:extLst>
          </p:cNvPr>
          <p:cNvPicPr>
            <a:picLocks noChangeAspect="1"/>
          </p:cNvPicPr>
          <p:nvPr/>
        </p:nvPicPr>
        <p:blipFill rotWithShape="1">
          <a:blip r:embed="rId5">
            <a:extLst>
              <a:ext uri="{28A0092B-C50C-407E-A947-70E740481C1C}">
                <a14:useLocalDpi xmlns:a14="http://schemas.microsoft.com/office/drawing/2010/main" val="0"/>
              </a:ext>
            </a:extLst>
          </a:blip>
          <a:srcRect l="24926" r="24878"/>
          <a:stretch/>
        </p:blipFill>
        <p:spPr>
          <a:xfrm>
            <a:off x="1906423" y="2558579"/>
            <a:ext cx="1788899" cy="174084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22073353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EF5449-98D0-B9E2-0D75-6004A6529399}"/>
              </a:ext>
            </a:extLst>
          </p:cNvPr>
          <p:cNvSpPr>
            <a:spLocks noGrp="1"/>
          </p:cNvSpPr>
          <p:nvPr>
            <p:ph type="title"/>
          </p:nvPr>
        </p:nvSpPr>
        <p:spPr>
          <a:xfrm>
            <a:off x="838200" y="341501"/>
            <a:ext cx="10515600" cy="1325563"/>
          </a:xfrm>
        </p:spPr>
        <p:txBody>
          <a:bodyPr/>
          <a:lstStyle/>
          <a:p>
            <a:pPr marL="571500" indent="-571500" algn="r">
              <a:buBlip>
                <a:blip r:embed="rId3"/>
              </a:buBlip>
            </a:pPr>
            <a:r>
              <a:rPr lang="en-CA" dirty="0"/>
              <a:t>Our IM&amp;M+ Quilt</a:t>
            </a:r>
          </a:p>
        </p:txBody>
      </p:sp>
      <p:sp>
        <p:nvSpPr>
          <p:cNvPr id="3" name="Content Placeholder 2">
            <a:extLst>
              <a:ext uri="{FF2B5EF4-FFF2-40B4-BE49-F238E27FC236}">
                <a16:creationId xmlns:a16="http://schemas.microsoft.com/office/drawing/2014/main" id="{FB00D250-6F01-A105-5FDD-640C6F3746E8}"/>
              </a:ext>
            </a:extLst>
          </p:cNvPr>
          <p:cNvSpPr>
            <a:spLocks noGrp="1"/>
          </p:cNvSpPr>
          <p:nvPr>
            <p:ph sz="half" idx="1"/>
          </p:nvPr>
        </p:nvSpPr>
        <p:spPr>
          <a:xfrm>
            <a:off x="4835817" y="1690688"/>
            <a:ext cx="7169331" cy="5045438"/>
          </a:xfrm>
        </p:spPr>
        <p:txBody>
          <a:bodyPr>
            <a:normAutofit fontScale="92500" lnSpcReduction="20000"/>
          </a:bodyPr>
          <a:lstStyle/>
          <a:p>
            <a:pPr marL="0" indent="0">
              <a:spcAft>
                <a:spcPts val="1200"/>
              </a:spcAft>
              <a:buNone/>
            </a:pPr>
            <a:r>
              <a:rPr lang="en-US" dirty="0"/>
              <a:t>Decorate your quilt to represent an aspect of who you are today as a result of what you learned about yourself in the IM&amp;M+ program.  Things you may want to include: </a:t>
            </a:r>
          </a:p>
          <a:p>
            <a:pPr lvl="1">
              <a:spcAft>
                <a:spcPts val="1200"/>
              </a:spcAft>
            </a:pPr>
            <a:r>
              <a:rPr lang="en-US" dirty="0"/>
              <a:t>My strengths and skills </a:t>
            </a:r>
          </a:p>
          <a:p>
            <a:pPr lvl="1">
              <a:spcAft>
                <a:spcPts val="1200"/>
              </a:spcAft>
            </a:pPr>
            <a:r>
              <a:rPr lang="en-US" dirty="0"/>
              <a:t>What makes me resilient</a:t>
            </a:r>
          </a:p>
          <a:p>
            <a:pPr lvl="1">
              <a:spcAft>
                <a:spcPts val="1200"/>
              </a:spcAft>
            </a:pPr>
            <a:r>
              <a:rPr lang="en-US" dirty="0"/>
              <a:t>What motivates me (keeps me moving forward)</a:t>
            </a:r>
          </a:p>
          <a:p>
            <a:pPr lvl="1">
              <a:spcAft>
                <a:spcPts val="1200"/>
              </a:spcAft>
            </a:pPr>
            <a:r>
              <a:rPr lang="en-US" dirty="0"/>
              <a:t>What others like/admire/ appreciate about me</a:t>
            </a:r>
          </a:p>
          <a:p>
            <a:pPr lvl="1">
              <a:spcAft>
                <a:spcPts val="1200"/>
              </a:spcAft>
            </a:pPr>
            <a:r>
              <a:rPr lang="en-US" dirty="0"/>
              <a:t>My growing sense of self-esteem</a:t>
            </a:r>
          </a:p>
          <a:p>
            <a:pPr lvl="1">
              <a:spcAft>
                <a:spcPts val="1200"/>
              </a:spcAft>
            </a:pPr>
            <a:r>
              <a:rPr lang="en-US" dirty="0"/>
              <a:t>My vision and hope for my future</a:t>
            </a:r>
            <a:endParaRPr lang="en-CA" dirty="0"/>
          </a:p>
        </p:txBody>
      </p:sp>
      <p:pic>
        <p:nvPicPr>
          <p:cNvPr id="6" name="Picture 5" descr="A colorful quilt on a wood floor&#10;&#10;Description automatically generated">
            <a:extLst>
              <a:ext uri="{FF2B5EF4-FFF2-40B4-BE49-F238E27FC236}">
                <a16:creationId xmlns:a16="http://schemas.microsoft.com/office/drawing/2014/main" id="{5732A86A-0E95-8510-071B-C5EA17F3A7D6}"/>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2283823" y="-51164"/>
            <a:ext cx="6960327" cy="6960327"/>
          </a:xfrm>
          <a:prstGeom prst="rect">
            <a:avLst/>
          </a:prstGeom>
        </p:spPr>
      </p:pic>
      <p:sp>
        <p:nvSpPr>
          <p:cNvPr id="7" name="TextBox 6">
            <a:extLst>
              <a:ext uri="{FF2B5EF4-FFF2-40B4-BE49-F238E27FC236}">
                <a16:creationId xmlns:a16="http://schemas.microsoft.com/office/drawing/2014/main" id="{F9465171-F9C2-EC6D-463C-33BE446F3DF4}"/>
              </a:ext>
            </a:extLst>
          </p:cNvPr>
          <p:cNvSpPr txBox="1"/>
          <p:nvPr/>
        </p:nvSpPr>
        <p:spPr>
          <a:xfrm>
            <a:off x="-912223" y="5622885"/>
            <a:ext cx="5000897" cy="230832"/>
          </a:xfrm>
          <a:prstGeom prst="rect">
            <a:avLst/>
          </a:prstGeom>
          <a:noFill/>
        </p:spPr>
        <p:txBody>
          <a:bodyPr wrap="square" rtlCol="0">
            <a:spAutoFit/>
          </a:bodyPr>
          <a:lstStyle/>
          <a:p>
            <a:r>
              <a:rPr lang="en-CA" sz="900">
                <a:hlinkClick r:id="rId5" tooltip="https://www.charmaboutyou.com/2017/09/ripples-quilt.html"/>
              </a:rPr>
              <a:t>This Photo</a:t>
            </a:r>
            <a:r>
              <a:rPr lang="en-CA" sz="900"/>
              <a:t> by Unknown Author is licensed under </a:t>
            </a:r>
            <a:r>
              <a:rPr lang="en-CA" sz="900">
                <a:hlinkClick r:id="rId6" tooltip="https://creativecommons.org/licenses/by-nc-nd/3.0/"/>
              </a:rPr>
              <a:t>CC BY-NC-ND</a:t>
            </a:r>
            <a:endParaRPr lang="en-CA" sz="900"/>
          </a:p>
        </p:txBody>
      </p:sp>
    </p:spTree>
    <p:extLst>
      <p:ext uri="{BB962C8B-B14F-4D97-AF65-F5344CB8AC3E}">
        <p14:creationId xmlns:p14="http://schemas.microsoft.com/office/powerpoint/2010/main" val="24308363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FB4422C7-9431-4B19-8373-93CB34713428}"/>
              </a:ext>
            </a:extLst>
          </p:cNvPr>
          <p:cNvSpPr txBox="1"/>
          <p:nvPr/>
        </p:nvSpPr>
        <p:spPr>
          <a:xfrm>
            <a:off x="353009" y="4432143"/>
            <a:ext cx="10404638" cy="1631216"/>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000" dirty="0">
                <a:ea typeface="+mn-lt"/>
                <a:cs typeface="+mn-lt"/>
              </a:rPr>
              <a:t>There is a principle in philosophy (Aristotle) that says, "the whole is greater than the sum of its parts."</a:t>
            </a:r>
            <a:endParaRPr lang="en-US" sz="1600" dirty="0">
              <a:cs typeface="Calibri" panose="020F0502020204030204"/>
            </a:endParaRPr>
          </a:p>
          <a:p>
            <a:pPr marL="800100" lvl="1" indent="-342900">
              <a:buBlip>
                <a:blip r:embed="rId3"/>
              </a:buBlip>
            </a:pPr>
            <a:r>
              <a:rPr lang="en-US" sz="2000" dirty="0">
                <a:ea typeface="+mn-lt"/>
                <a:cs typeface="+mn-lt"/>
              </a:rPr>
              <a:t>Psychologists apply this principle to group dynamics. You may have heard the word synergy. It means: the combined power of a group is greater than the total power achieved by each person working separately</a:t>
            </a:r>
            <a:r>
              <a:rPr lang="en-US" sz="2000" dirty="0"/>
              <a:t>.</a:t>
            </a:r>
            <a:endParaRPr lang="en-US" sz="2000" dirty="0">
              <a:cs typeface="Calibri"/>
            </a:endParaRPr>
          </a:p>
        </p:txBody>
      </p:sp>
      <p:pic>
        <p:nvPicPr>
          <p:cNvPr id="4" name="Picture 4" descr="A picture containing text, indoor, computer, electronics&#10;&#10;Description automatically generated">
            <a:extLst>
              <a:ext uri="{FF2B5EF4-FFF2-40B4-BE49-F238E27FC236}">
                <a16:creationId xmlns:a16="http://schemas.microsoft.com/office/drawing/2014/main" id="{3C6AFC70-6E00-4E1C-94AE-4BE03A1C1228}"/>
              </a:ext>
            </a:extLst>
          </p:cNvPr>
          <p:cNvPicPr>
            <a:picLocks noChangeAspect="1"/>
          </p:cNvPicPr>
          <p:nvPr/>
        </p:nvPicPr>
        <p:blipFill rotWithShape="1">
          <a:blip r:embed="rId4"/>
          <a:srcRect l="6135" t="14706" r="4090" b="15126"/>
          <a:stretch/>
        </p:blipFill>
        <p:spPr>
          <a:xfrm>
            <a:off x="1165852" y="433076"/>
            <a:ext cx="9860296" cy="3751219"/>
          </a:xfrm>
          <a:prstGeom prst="rect">
            <a:avLst/>
          </a:prstGeom>
          <a:ln>
            <a:noFill/>
          </a:ln>
          <a:effectLst>
            <a:softEdge rad="112500"/>
          </a:effectLst>
        </p:spPr>
      </p:pic>
    </p:spTree>
    <p:extLst>
      <p:ext uri="{BB962C8B-B14F-4D97-AF65-F5344CB8AC3E}">
        <p14:creationId xmlns:p14="http://schemas.microsoft.com/office/powerpoint/2010/main" val="29628831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E88F91C-E0BB-FC3A-E79C-D17386B0426A}"/>
              </a:ext>
            </a:extLst>
          </p:cNvPr>
          <p:cNvSpPr>
            <a:spLocks noGrp="1"/>
          </p:cNvSpPr>
          <p:nvPr>
            <p:ph type="body" sz="quarter" idx="10"/>
          </p:nvPr>
        </p:nvSpPr>
        <p:spPr/>
        <p:txBody>
          <a:bodyPr/>
          <a:lstStyle/>
          <a:p>
            <a:pPr marL="0" indent="0">
              <a:spcAft>
                <a:spcPts val="1200"/>
              </a:spcAft>
              <a:buNone/>
            </a:pPr>
            <a:r>
              <a:rPr lang="en-CA" dirty="0"/>
              <a:t>Remember to bring your power box next week and have a power box wish for each person in the group. </a:t>
            </a:r>
          </a:p>
          <a:p>
            <a:pPr lvl="1">
              <a:spcAft>
                <a:spcPts val="1200"/>
              </a:spcAft>
            </a:pPr>
            <a:r>
              <a:rPr lang="en-CA" dirty="0"/>
              <a:t>Over the next week think of what might motivate and inspire each person in the next step of their journey. Write and note and/or bring a small “gift” for each group member (i.e., a quote, poem, picture or drawing)</a:t>
            </a:r>
          </a:p>
        </p:txBody>
      </p:sp>
      <p:sp>
        <p:nvSpPr>
          <p:cNvPr id="3" name="Title 2">
            <a:extLst>
              <a:ext uri="{FF2B5EF4-FFF2-40B4-BE49-F238E27FC236}">
                <a16:creationId xmlns:a16="http://schemas.microsoft.com/office/drawing/2014/main" id="{58D3CDB2-A3B6-938F-D7B2-1DE37349A1C9}"/>
              </a:ext>
            </a:extLst>
          </p:cNvPr>
          <p:cNvSpPr>
            <a:spLocks noGrp="1"/>
          </p:cNvSpPr>
          <p:nvPr>
            <p:ph type="title"/>
          </p:nvPr>
        </p:nvSpPr>
        <p:spPr/>
        <p:txBody>
          <a:bodyPr/>
          <a:lstStyle/>
          <a:p>
            <a:pPr marL="571500" indent="-571500">
              <a:buBlip>
                <a:blip r:embed="rId3"/>
              </a:buBlip>
            </a:pPr>
            <a:r>
              <a:rPr lang="en-CA" dirty="0"/>
              <a:t>Power Box Wish</a:t>
            </a:r>
          </a:p>
        </p:txBody>
      </p:sp>
    </p:spTree>
    <p:extLst>
      <p:ext uri="{BB962C8B-B14F-4D97-AF65-F5344CB8AC3E}">
        <p14:creationId xmlns:p14="http://schemas.microsoft.com/office/powerpoint/2010/main" val="202289433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Diagram 4">
            <a:extLst>
              <a:ext uri="{FF2B5EF4-FFF2-40B4-BE49-F238E27FC236}">
                <a16:creationId xmlns:a16="http://schemas.microsoft.com/office/drawing/2014/main" id="{5A3F9C48-C0B3-AA31-D615-70A0EC84BD76}"/>
              </a:ext>
            </a:extLst>
          </p:cNvPr>
          <p:cNvGraphicFramePr/>
          <p:nvPr/>
        </p:nvGraphicFramePr>
        <p:xfrm>
          <a:off x="120770" y="1984074"/>
          <a:ext cx="11899236" cy="487392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7" name="Title 6">
            <a:extLst>
              <a:ext uri="{FF2B5EF4-FFF2-40B4-BE49-F238E27FC236}">
                <a16:creationId xmlns:a16="http://schemas.microsoft.com/office/drawing/2014/main" id="{30FFBAE3-1FF2-2DA8-3034-FD5CF19D785B}"/>
              </a:ext>
            </a:extLst>
          </p:cNvPr>
          <p:cNvSpPr>
            <a:spLocks noGrp="1"/>
          </p:cNvSpPr>
          <p:nvPr>
            <p:ph type="title"/>
          </p:nvPr>
        </p:nvSpPr>
        <p:spPr>
          <a:xfrm>
            <a:off x="350356" y="286603"/>
            <a:ext cx="11440064" cy="2208632"/>
          </a:xfrm>
        </p:spPr>
        <p:txBody>
          <a:bodyPr>
            <a:normAutofit fontScale="90000"/>
          </a:bodyPr>
          <a:lstStyle/>
          <a:p>
            <a:pPr marL="0" indent="0" algn="ctr"/>
            <a:r>
              <a:rPr lang="en-CA" b="1" dirty="0">
                <a:solidFill>
                  <a:schemeClr val="tx2"/>
                </a:solidFill>
              </a:rPr>
              <a:t>We will use our Power Boxes throughout all 3 modules of the IM&amp;M+ program.</a:t>
            </a:r>
            <a:br>
              <a:rPr lang="en-CA" b="1" dirty="0">
                <a:solidFill>
                  <a:schemeClr val="tx2"/>
                </a:solidFill>
              </a:rPr>
            </a:br>
            <a:endParaRPr lang="en-CA" dirty="0">
              <a:solidFill>
                <a:schemeClr val="tx2"/>
              </a:solidFill>
            </a:endParaRPr>
          </a:p>
        </p:txBody>
      </p:sp>
    </p:spTree>
    <p:extLst>
      <p:ext uri="{BB962C8B-B14F-4D97-AF65-F5344CB8AC3E}">
        <p14:creationId xmlns:p14="http://schemas.microsoft.com/office/powerpoint/2010/main" val="47221215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ABD4A3-B04F-7A90-62C6-098DAF60DB6F}"/>
              </a:ext>
            </a:extLst>
          </p:cNvPr>
          <p:cNvSpPr>
            <a:spLocks noGrp="1"/>
          </p:cNvSpPr>
          <p:nvPr>
            <p:ph type="title"/>
          </p:nvPr>
        </p:nvSpPr>
        <p:spPr>
          <a:xfrm>
            <a:off x="5391694" y="228282"/>
            <a:ext cx="5661660" cy="1325563"/>
          </a:xfrm>
        </p:spPr>
        <p:txBody>
          <a:bodyPr/>
          <a:lstStyle/>
          <a:p>
            <a:pPr marL="571500" indent="-571500" algn="ctr">
              <a:buBlip>
                <a:blip r:embed="rId3"/>
              </a:buBlip>
            </a:pPr>
            <a:r>
              <a:rPr lang="en-CA" dirty="0"/>
              <a:t>The Last</a:t>
            </a:r>
            <a:br>
              <a:rPr lang="en-CA" dirty="0"/>
            </a:br>
            <a:r>
              <a:rPr lang="en-CA" dirty="0"/>
              <a:t>Twister Check In</a:t>
            </a:r>
          </a:p>
        </p:txBody>
      </p:sp>
      <p:sp>
        <p:nvSpPr>
          <p:cNvPr id="3" name="Content Placeholder 2">
            <a:extLst>
              <a:ext uri="{FF2B5EF4-FFF2-40B4-BE49-F238E27FC236}">
                <a16:creationId xmlns:a16="http://schemas.microsoft.com/office/drawing/2014/main" id="{77B32714-4C68-95B0-391A-000DA49EE799}"/>
              </a:ext>
            </a:extLst>
          </p:cNvPr>
          <p:cNvSpPr>
            <a:spLocks noGrp="1"/>
          </p:cNvSpPr>
          <p:nvPr>
            <p:ph idx="1"/>
          </p:nvPr>
        </p:nvSpPr>
        <p:spPr>
          <a:xfrm>
            <a:off x="5391694" y="1690688"/>
            <a:ext cx="5661660" cy="4877277"/>
          </a:xfrm>
        </p:spPr>
        <p:txBody>
          <a:bodyPr>
            <a:normAutofit lnSpcReduction="10000"/>
          </a:bodyPr>
          <a:lstStyle/>
          <a:p>
            <a:pPr marL="0" indent="0">
              <a:buNone/>
            </a:pPr>
            <a:r>
              <a:rPr lang="en-US" sz="2000" b="1" dirty="0">
                <a:solidFill>
                  <a:srgbClr val="C53C3F"/>
                </a:solidFill>
                <a:ea typeface="+mn-lt"/>
                <a:cs typeface="+mn-lt"/>
              </a:rPr>
              <a:t>Red</a:t>
            </a:r>
            <a:r>
              <a:rPr lang="en-US" sz="2000" b="1" dirty="0">
                <a:ea typeface="+mn-lt"/>
                <a:cs typeface="+mn-lt"/>
              </a:rPr>
              <a:t> = challenges / worries – </a:t>
            </a:r>
            <a:r>
              <a:rPr lang="en-US" sz="2000" dirty="0">
                <a:ea typeface="+mn-lt"/>
                <a:cs typeface="+mn-lt"/>
              </a:rPr>
              <a:t>about taking the next steps / the end of the program</a:t>
            </a:r>
            <a:endParaRPr lang="en-US" sz="2000" dirty="0"/>
          </a:p>
          <a:p>
            <a:endParaRPr lang="en-US" sz="2000" b="1" dirty="0">
              <a:solidFill>
                <a:srgbClr val="7DAD38"/>
              </a:solidFill>
            </a:endParaRPr>
          </a:p>
          <a:p>
            <a:pPr marL="0" indent="0">
              <a:buNone/>
            </a:pPr>
            <a:r>
              <a:rPr lang="en-US" sz="2000" b="1" dirty="0">
                <a:solidFill>
                  <a:srgbClr val="7DAD38"/>
                </a:solidFill>
              </a:rPr>
              <a:t>Green</a:t>
            </a:r>
            <a:r>
              <a:rPr lang="en-US" sz="2000" b="1" dirty="0"/>
              <a:t> = change / learning – </a:t>
            </a:r>
            <a:r>
              <a:rPr lang="en-US" sz="2000" dirty="0"/>
              <a:t>strategies or you will use to sustain your motivation and support networks </a:t>
            </a:r>
          </a:p>
          <a:p>
            <a:endParaRPr lang="en-US" sz="2000" b="1" dirty="0"/>
          </a:p>
          <a:p>
            <a:pPr marL="0" indent="0">
              <a:buNone/>
            </a:pPr>
            <a:r>
              <a:rPr lang="en-US" sz="2000" b="1" dirty="0">
                <a:solidFill>
                  <a:srgbClr val="F5E908"/>
                </a:solidFill>
              </a:rPr>
              <a:t>Yellow</a:t>
            </a:r>
            <a:r>
              <a:rPr lang="en-US" sz="2000" b="1" dirty="0"/>
              <a:t> = supports / allies – </a:t>
            </a:r>
            <a:r>
              <a:rPr lang="en-US" sz="2000" dirty="0"/>
              <a:t>that you will sustain and grow that will encourage you to keep moving forward</a:t>
            </a:r>
          </a:p>
          <a:p>
            <a:pPr marL="0" indent="0">
              <a:buNone/>
            </a:pPr>
            <a:endParaRPr lang="en-US" sz="2000" b="1" dirty="0"/>
          </a:p>
          <a:p>
            <a:pPr marL="0" indent="0">
              <a:buNone/>
            </a:pPr>
            <a:r>
              <a:rPr lang="en-US" sz="2000" b="1" dirty="0">
                <a:solidFill>
                  <a:srgbClr val="447CBB"/>
                </a:solidFill>
              </a:rPr>
              <a:t>Blue</a:t>
            </a:r>
            <a:r>
              <a:rPr lang="en-US" sz="2000" b="1" dirty="0"/>
              <a:t> = blue sky thinking / hopes for the future - </a:t>
            </a:r>
            <a:r>
              <a:rPr lang="en-US" sz="2000" dirty="0"/>
              <a:t>what you hope for yourself and/or the group as you move forward from the program,</a:t>
            </a:r>
            <a:endParaRPr lang="en-US" sz="2000" b="1" dirty="0">
              <a:cs typeface="Calibri"/>
            </a:endParaRPr>
          </a:p>
        </p:txBody>
      </p:sp>
      <p:pic>
        <p:nvPicPr>
          <p:cNvPr id="4" name="Picture 3">
            <a:extLst>
              <a:ext uri="{FF2B5EF4-FFF2-40B4-BE49-F238E27FC236}">
                <a16:creationId xmlns:a16="http://schemas.microsoft.com/office/drawing/2014/main" id="{A482B877-F625-98CE-E548-9C9740EA3185}"/>
              </a:ext>
            </a:extLst>
          </p:cNvPr>
          <p:cNvPicPr>
            <a:picLocks noChangeAspect="1"/>
          </p:cNvPicPr>
          <p:nvPr/>
        </p:nvPicPr>
        <p:blipFill>
          <a:blip r:embed="rId4">
            <a:alphaModFix/>
            <a:extLst>
              <a:ext uri="{28A0092B-C50C-407E-A947-70E740481C1C}">
                <a14:useLocalDpi xmlns:a14="http://schemas.microsoft.com/office/drawing/2010/main" val="0"/>
              </a:ext>
            </a:extLst>
          </a:blip>
          <a:stretch>
            <a:fillRect/>
          </a:stretch>
        </p:blipFill>
        <p:spPr>
          <a:xfrm>
            <a:off x="838200" y="891064"/>
            <a:ext cx="3890811" cy="5075872"/>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F8829302-43BD-60DD-FEB4-435B70A1DEC6}"/>
              </a:ext>
            </a:extLst>
          </p:cNvPr>
          <p:cNvPicPr>
            <a:picLocks noChangeAspect="1"/>
          </p:cNvPicPr>
          <p:nvPr/>
        </p:nvPicPr>
        <p:blipFill rotWithShape="1">
          <a:blip r:embed="rId5">
            <a:extLst>
              <a:ext uri="{28A0092B-C50C-407E-A947-70E740481C1C}">
                <a14:useLocalDpi xmlns:a14="http://schemas.microsoft.com/office/drawing/2010/main" val="0"/>
              </a:ext>
            </a:extLst>
          </a:blip>
          <a:srcRect l="24926" r="24878"/>
          <a:stretch/>
        </p:blipFill>
        <p:spPr>
          <a:xfrm>
            <a:off x="1906423" y="2558579"/>
            <a:ext cx="1788899" cy="174084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144737917"/>
      </p:ext>
    </p:extLst>
  </p:cSld>
  <p:clrMapOvr>
    <a:masterClrMapping/>
  </p:clrMapOvr>
</p:sld>
</file>

<file path=ppt/theme/theme1.xml><?xml version="1.0" encoding="utf-8"?>
<a:theme xmlns:a="http://schemas.openxmlformats.org/drawingml/2006/main" name="Office Theme">
  <a:themeElements>
    <a:clrScheme name="In Motion &amp; Momentum+">
      <a:dk1>
        <a:srgbClr val="232B5A"/>
      </a:dk1>
      <a:lt1>
        <a:sysClr val="window" lastClr="FFFFFF"/>
      </a:lt1>
      <a:dk2>
        <a:srgbClr val="232B5A"/>
      </a:dk2>
      <a:lt2>
        <a:srgbClr val="E7E6E6"/>
      </a:lt2>
      <a:accent1>
        <a:srgbClr val="0059A5"/>
      </a:accent1>
      <a:accent2>
        <a:srgbClr val="00A79D"/>
      </a:accent2>
      <a:accent3>
        <a:srgbClr val="597DBE"/>
      </a:accent3>
      <a:accent4>
        <a:srgbClr val="006F7F"/>
      </a:accent4>
      <a:accent5>
        <a:srgbClr val="0F4C8B"/>
      </a:accent5>
      <a:accent6>
        <a:srgbClr val="007C79"/>
      </a:accent6>
      <a:hlink>
        <a:srgbClr val="0F4C8B"/>
      </a:hlink>
      <a:folHlink>
        <a:srgbClr val="0F4C8B"/>
      </a:folHlink>
    </a:clrScheme>
    <a:fontScheme name="IM&amp;M+ Fonts">
      <a:majorFont>
        <a:latin typeface="Montserrat SemiBold"/>
        <a:ea typeface=""/>
        <a:cs typeface=""/>
      </a:majorFont>
      <a:minorFont>
        <a:latin typeface="Montserra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9" id="{DF815E6C-4292-49DB-94AB-B48D0B1F2981}" vid="{8EFE1629-DE2D-407D-81CF-6B871073DF2C}"/>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A28BF222AB15148806E1153C7FD6839" ma:contentTypeVersion="17" ma:contentTypeDescription="Create a new document." ma:contentTypeScope="" ma:versionID="1a3867d0750a26f2b8bbc56ebd21c6a3">
  <xsd:schema xmlns:xsd="http://www.w3.org/2001/XMLSchema" xmlns:xs="http://www.w3.org/2001/XMLSchema" xmlns:p="http://schemas.microsoft.com/office/2006/metadata/properties" xmlns:ns2="389f26de-0d37-4e79-8c42-5898fa76b2c6" xmlns:ns3="3d178a15-bf37-4124-aa0d-b1292c9d26b9" targetNamespace="http://schemas.microsoft.com/office/2006/metadata/properties" ma:root="true" ma:fieldsID="a2f721fdc9d199421843b5fdfb03c336" ns2:_="" ns3:_="">
    <xsd:import namespace="389f26de-0d37-4e79-8c42-5898fa76b2c6"/>
    <xsd:import namespace="3d178a15-bf37-4124-aa0d-b1292c9d26b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3:SharedWithUsers" minOccurs="0"/>
                <xsd:element ref="ns3:SharedWithDetails" minOccurs="0"/>
                <xsd:element ref="ns2:MediaLengthInSeconds" minOccurs="0"/>
                <xsd:element ref="ns2:MediaServiceLocation" minOccurs="0"/>
                <xsd:element ref="ns2:lcf76f155ced4ddcb4097134ff3c332f" minOccurs="0"/>
                <xsd:element ref="ns3:TaxCatchAll"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89f26de-0d37-4e79-8c42-5898fa76b2c6"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LengthInSeconds" ma:index="19" nillable="true" ma:displayName="Length (seconds)" ma:internalName="MediaLengthInSeconds" ma:readOnly="true">
      <xsd:simpleType>
        <xsd:restriction base="dms:Unknown"/>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b0a5b405-0a0e-4636-9da2-1486f19a24e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d178a15-bf37-4124-aa0d-b1292c9d26b9"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element name="TaxCatchAll" ma:index="23" nillable="true" ma:displayName="Taxonomy Catch All Column" ma:hidden="true" ma:list="{6092d4ca-b68c-42a3-a3fd-7402464f43e5}" ma:internalName="TaxCatchAll" ma:showField="CatchAllData" ma:web="3d178a15-bf37-4124-aa0d-b1292c9d26b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B1A83C2A-FE90-4106-BD93-218DA4E334B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89f26de-0d37-4e79-8c42-5898fa76b2c6"/>
    <ds:schemaRef ds:uri="3d178a15-bf37-4124-aa0d-b1292c9d26b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9496223-622D-469D-A4D2-511F8AD9F64B}">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IM&amp;M+_Branded_PowerPoint_Template</Template>
  <TotalTime>49</TotalTime>
  <Words>1691</Words>
  <Application>Microsoft Office PowerPoint</Application>
  <PresentationFormat>Widescreen</PresentationFormat>
  <Paragraphs>130</Paragraphs>
  <Slides>16</Slides>
  <Notes>16</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Office Theme</vt:lpstr>
      <vt:lpstr>Welcome to Momentum+</vt:lpstr>
      <vt:lpstr>Morning Routine</vt:lpstr>
      <vt:lpstr>Land Acknowledgement</vt:lpstr>
      <vt:lpstr>Our Norms</vt:lpstr>
      <vt:lpstr>Twister Check In</vt:lpstr>
      <vt:lpstr>Purpose and Goals  of Momentum+</vt:lpstr>
      <vt:lpstr>Momentum+ Schedule</vt:lpstr>
      <vt:lpstr>We will use our Power Boxes throughout all 3 modules of the IM&amp;M+ program. </vt:lpstr>
      <vt:lpstr>Twister Check In</vt:lpstr>
      <vt:lpstr>Sustaining and Activating Our Connections</vt:lpstr>
      <vt:lpstr>Twister Check In</vt:lpstr>
      <vt:lpstr>Our IM&amp;M+ Quilt</vt:lpstr>
      <vt:lpstr>PowerPoint Presentation</vt:lpstr>
      <vt:lpstr>Power Box Wish</vt:lpstr>
      <vt:lpstr>We will use our Power Boxes throughout all 3 modules of the IM&amp;M+ program. </vt:lpstr>
      <vt:lpstr>The Last Twister Check In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Welcome to Momentum+</dc:title>
  <dc:creator>Emily Worthen</dc:creator>
  <cp:lastModifiedBy>Emily Worthen</cp:lastModifiedBy>
  <cp:revision>2</cp:revision>
  <dcterms:created xsi:type="dcterms:W3CDTF">2023-07-20T15:57:29Z</dcterms:created>
  <dcterms:modified xsi:type="dcterms:W3CDTF">2023-08-08T10:02:03Z</dcterms:modified>
</cp:coreProperties>
</file>